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1"/>
  </p:sldMasterIdLst>
  <p:notesMasterIdLst>
    <p:notesMasterId r:id="rId16"/>
  </p:notesMasterIdLst>
  <p:sldIdLst>
    <p:sldId id="272" r:id="rId2"/>
    <p:sldId id="277" r:id="rId3"/>
    <p:sldId id="278" r:id="rId4"/>
    <p:sldId id="279" r:id="rId5"/>
    <p:sldId id="280" r:id="rId6"/>
    <p:sldId id="281" r:id="rId7"/>
    <p:sldId id="282" r:id="rId8"/>
    <p:sldId id="283" r:id="rId9"/>
    <p:sldId id="284" r:id="rId10"/>
    <p:sldId id="285" r:id="rId11"/>
    <p:sldId id="287" r:id="rId12"/>
    <p:sldId id="288" r:id="rId13"/>
    <p:sldId id="289" r:id="rId14"/>
    <p:sldId id="290" r:id="rId15"/>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AAC2BA-96C9-4649-BEBF-228069357409}" v="68" dt="2024-07-19T18:53:06.070"/>
    <p1510:client id="{7EC971FE-DDB3-48E8-A5FE-96A3712239AE}" v="1" dt="2024-07-19T18:30:46.327"/>
    <p1510:client id="{BA38AEE5-5A45-49D0-B3F6-620C01FCB870}" v="80" dt="2024-07-19T11:49:57.139"/>
    <p1510:client id="{BBA197C1-5DDE-DFB1-2974-4C56DDBBF457}" v="1231" dt="2024-07-19T08:34:21.589"/>
    <p1510:client id="{EC70D41E-49D0-482E-9FA0-B3C2F0DD48B3}" v="161" dt="2024-07-19T18:28:44.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F3348F-DF69-4018-9286-5401A2503D8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FB5F875-4917-42A2-8A86-E052B23B6D24}">
      <dgm:prSet/>
      <dgm:spPr/>
      <dgm:t>
        <a:bodyPr/>
        <a:lstStyle/>
        <a:p>
          <a:r>
            <a:rPr lang="en-US" b="1"/>
            <a:t>Definition</a:t>
          </a:r>
          <a:r>
            <a:rPr lang="en-US"/>
            <a:t> </a:t>
          </a:r>
          <a:r>
            <a:rPr lang="en-US" b="1"/>
            <a:t>: </a:t>
          </a:r>
          <a:r>
            <a:rPr lang="en-US"/>
            <a:t>An anemometer is a device used for measuring wind speed and direction</a:t>
          </a:r>
        </a:p>
      </dgm:t>
    </dgm:pt>
    <dgm:pt modelId="{D97E8160-0E89-48F3-908C-9D973AC197F9}" type="parTrans" cxnId="{E5AD8306-F36D-489E-A766-82FAB22504E0}">
      <dgm:prSet/>
      <dgm:spPr/>
      <dgm:t>
        <a:bodyPr/>
        <a:lstStyle/>
        <a:p>
          <a:endParaRPr lang="en-US"/>
        </a:p>
      </dgm:t>
    </dgm:pt>
    <dgm:pt modelId="{350B10F3-0830-4358-8F82-6749F44B704E}" type="sibTrans" cxnId="{E5AD8306-F36D-489E-A766-82FAB22504E0}">
      <dgm:prSet/>
      <dgm:spPr/>
      <dgm:t>
        <a:bodyPr/>
        <a:lstStyle/>
        <a:p>
          <a:endParaRPr lang="en-US"/>
        </a:p>
      </dgm:t>
    </dgm:pt>
    <dgm:pt modelId="{0675DF7A-55CD-4B15-8F21-076062AF2D49}">
      <dgm:prSet/>
      <dgm:spPr/>
      <dgm:t>
        <a:bodyPr/>
        <a:lstStyle/>
        <a:p>
          <a:r>
            <a:rPr lang="en-US" b="1"/>
            <a:t>Component :</a:t>
          </a:r>
          <a:r>
            <a:rPr lang="en-US"/>
            <a:t> sensing element, transducer,display\recording device</a:t>
          </a:r>
        </a:p>
      </dgm:t>
    </dgm:pt>
    <dgm:pt modelId="{C5B10BCD-1A68-462C-A0F6-F29493A499FB}" type="parTrans" cxnId="{B7CBF132-3EF6-43A0-8763-3B67DE188CF6}">
      <dgm:prSet/>
      <dgm:spPr/>
      <dgm:t>
        <a:bodyPr/>
        <a:lstStyle/>
        <a:p>
          <a:endParaRPr lang="en-US"/>
        </a:p>
      </dgm:t>
    </dgm:pt>
    <dgm:pt modelId="{6940D900-7ACE-470A-9A18-978CB36360A6}" type="sibTrans" cxnId="{B7CBF132-3EF6-43A0-8763-3B67DE188CF6}">
      <dgm:prSet/>
      <dgm:spPr/>
      <dgm:t>
        <a:bodyPr/>
        <a:lstStyle/>
        <a:p>
          <a:endParaRPr lang="en-US"/>
        </a:p>
      </dgm:t>
    </dgm:pt>
    <dgm:pt modelId="{F452910A-A780-4CFE-A961-96290608A3F6}">
      <dgm:prSet/>
      <dgm:spPr/>
      <dgm:t>
        <a:bodyPr/>
        <a:lstStyle/>
        <a:p>
          <a:r>
            <a:rPr lang="en-US" b="1"/>
            <a:t>measurement of an anemometer : it </a:t>
          </a:r>
          <a:r>
            <a:rPr lang="en-US"/>
            <a:t>involves the process of determining the wind speed and, in some cases, the wind direction. </a:t>
          </a:r>
        </a:p>
      </dgm:t>
    </dgm:pt>
    <dgm:pt modelId="{89D6B779-58C9-4446-806A-B7A58CAC9DB1}" type="parTrans" cxnId="{9E59332A-E1F2-42EB-B733-288C6FEAAA46}">
      <dgm:prSet/>
      <dgm:spPr/>
      <dgm:t>
        <a:bodyPr/>
        <a:lstStyle/>
        <a:p>
          <a:endParaRPr lang="en-US"/>
        </a:p>
      </dgm:t>
    </dgm:pt>
    <dgm:pt modelId="{3A334BE5-0E0E-452C-A4E9-208D637736F7}" type="sibTrans" cxnId="{9E59332A-E1F2-42EB-B733-288C6FEAAA46}">
      <dgm:prSet/>
      <dgm:spPr/>
      <dgm:t>
        <a:bodyPr/>
        <a:lstStyle/>
        <a:p>
          <a:endParaRPr lang="en-US"/>
        </a:p>
      </dgm:t>
    </dgm:pt>
    <dgm:pt modelId="{46C89339-AEAC-42BB-93FF-0B7661D60A50}">
      <dgm:prSet/>
      <dgm:spPr/>
      <dgm:t>
        <a:bodyPr/>
        <a:lstStyle/>
        <a:p>
          <a:r>
            <a:rPr lang="en-US" b="1"/>
            <a:t>Conversion : </a:t>
          </a:r>
          <a:r>
            <a:rPr lang="en-US"/>
            <a:t>Converting the measurements from an anemometer depends on the type of data you have and the unit you want to convert to. Anemometers typically measure wind speed, and the common units for wind speed include meters per second (m/s), kilometers per hour (km/h), miles per hour (mph), and knots (nautical miles per hour).</a:t>
          </a:r>
        </a:p>
      </dgm:t>
    </dgm:pt>
    <dgm:pt modelId="{28CADD91-7183-4860-BD26-98B98E5E8BCE}" type="parTrans" cxnId="{8C3233E9-3BF2-4DE5-A24E-60F32117A18B}">
      <dgm:prSet/>
      <dgm:spPr/>
      <dgm:t>
        <a:bodyPr/>
        <a:lstStyle/>
        <a:p>
          <a:endParaRPr lang="en-US"/>
        </a:p>
      </dgm:t>
    </dgm:pt>
    <dgm:pt modelId="{A89A295D-C61F-4E45-A995-00826DEC2288}" type="sibTrans" cxnId="{8C3233E9-3BF2-4DE5-A24E-60F32117A18B}">
      <dgm:prSet/>
      <dgm:spPr/>
      <dgm:t>
        <a:bodyPr/>
        <a:lstStyle/>
        <a:p>
          <a:endParaRPr lang="en-US"/>
        </a:p>
      </dgm:t>
    </dgm:pt>
    <dgm:pt modelId="{9F35B873-A4A8-4307-862B-75D07E1BA226}">
      <dgm:prSet/>
      <dgm:spPr/>
      <dgm:t>
        <a:bodyPr/>
        <a:lstStyle/>
        <a:p>
          <a:r>
            <a:rPr lang="en-US" b="1"/>
            <a:t>Calbiration : </a:t>
          </a:r>
          <a:r>
            <a:rPr lang="en-US"/>
            <a:t>Calibrating an anemometer is crucial to ensure accurate wind speed measurements.</a:t>
          </a:r>
        </a:p>
      </dgm:t>
    </dgm:pt>
    <dgm:pt modelId="{C56208DE-2E0D-478D-B17C-623F968AE699}" type="parTrans" cxnId="{6CD48067-3A1E-41AD-9602-8982C4E5033C}">
      <dgm:prSet/>
      <dgm:spPr/>
      <dgm:t>
        <a:bodyPr/>
        <a:lstStyle/>
        <a:p>
          <a:endParaRPr lang="en-US"/>
        </a:p>
      </dgm:t>
    </dgm:pt>
    <dgm:pt modelId="{D59C06ED-82B1-45CD-916C-A2DA7E0B33BF}" type="sibTrans" cxnId="{6CD48067-3A1E-41AD-9602-8982C4E5033C}">
      <dgm:prSet/>
      <dgm:spPr/>
      <dgm:t>
        <a:bodyPr/>
        <a:lstStyle/>
        <a:p>
          <a:endParaRPr lang="en-US"/>
        </a:p>
      </dgm:t>
    </dgm:pt>
    <dgm:pt modelId="{2134BE96-B8DB-4D9F-BE0F-8E43B554430B}">
      <dgm:prSet/>
      <dgm:spPr/>
      <dgm:t>
        <a:bodyPr/>
        <a:lstStyle/>
        <a:p>
          <a:r>
            <a:rPr lang="en-US" b="1"/>
            <a:t>Applications : </a:t>
          </a:r>
          <a:r>
            <a:rPr lang="en-US"/>
            <a:t>Blood Glucose Monitors, Air Quality Monitors , Signal Generators and Oscilloscopes, Gas Flow Meters</a:t>
          </a:r>
        </a:p>
      </dgm:t>
    </dgm:pt>
    <dgm:pt modelId="{B1666FFE-1F26-4C15-B4B8-FD8382E4995C}" type="parTrans" cxnId="{2D059A8F-16C1-4B8F-A2F9-B1543E51F3D3}">
      <dgm:prSet/>
      <dgm:spPr/>
      <dgm:t>
        <a:bodyPr/>
        <a:lstStyle/>
        <a:p>
          <a:endParaRPr lang="en-US"/>
        </a:p>
      </dgm:t>
    </dgm:pt>
    <dgm:pt modelId="{7ABD30DB-4EB5-4427-ABB9-BA3116998F1F}" type="sibTrans" cxnId="{2D059A8F-16C1-4B8F-A2F9-B1543E51F3D3}">
      <dgm:prSet/>
      <dgm:spPr/>
      <dgm:t>
        <a:bodyPr/>
        <a:lstStyle/>
        <a:p>
          <a:endParaRPr lang="en-US"/>
        </a:p>
      </dgm:t>
    </dgm:pt>
    <dgm:pt modelId="{63E32A7F-3512-4E5F-9736-101A46D207A6}" type="pres">
      <dgm:prSet presAssocID="{76F3348F-DF69-4018-9286-5401A2503D8B}" presName="linear" presStyleCnt="0">
        <dgm:presLayoutVars>
          <dgm:animLvl val="lvl"/>
          <dgm:resizeHandles val="exact"/>
        </dgm:presLayoutVars>
      </dgm:prSet>
      <dgm:spPr/>
    </dgm:pt>
    <dgm:pt modelId="{F091AE83-E763-4F81-8BE9-262C30EF2A13}" type="pres">
      <dgm:prSet presAssocID="{8FB5F875-4917-42A2-8A86-E052B23B6D24}" presName="parentText" presStyleLbl="node1" presStyleIdx="0" presStyleCnt="6">
        <dgm:presLayoutVars>
          <dgm:chMax val="0"/>
          <dgm:bulletEnabled val="1"/>
        </dgm:presLayoutVars>
      </dgm:prSet>
      <dgm:spPr/>
    </dgm:pt>
    <dgm:pt modelId="{3F25BEFD-008C-441E-B988-40196885361B}" type="pres">
      <dgm:prSet presAssocID="{350B10F3-0830-4358-8F82-6749F44B704E}" presName="spacer" presStyleCnt="0"/>
      <dgm:spPr/>
    </dgm:pt>
    <dgm:pt modelId="{E16B192F-455B-4A07-8CBA-F621095D2D6A}" type="pres">
      <dgm:prSet presAssocID="{0675DF7A-55CD-4B15-8F21-076062AF2D49}" presName="parentText" presStyleLbl="node1" presStyleIdx="1" presStyleCnt="6">
        <dgm:presLayoutVars>
          <dgm:chMax val="0"/>
          <dgm:bulletEnabled val="1"/>
        </dgm:presLayoutVars>
      </dgm:prSet>
      <dgm:spPr/>
    </dgm:pt>
    <dgm:pt modelId="{8DDC511B-8F38-4E67-AC72-08493352D0F7}" type="pres">
      <dgm:prSet presAssocID="{6940D900-7ACE-470A-9A18-978CB36360A6}" presName="spacer" presStyleCnt="0"/>
      <dgm:spPr/>
    </dgm:pt>
    <dgm:pt modelId="{FBE4DD60-66F9-4E8B-98AB-186F967F4BB6}" type="pres">
      <dgm:prSet presAssocID="{F452910A-A780-4CFE-A961-96290608A3F6}" presName="parentText" presStyleLbl="node1" presStyleIdx="2" presStyleCnt="6">
        <dgm:presLayoutVars>
          <dgm:chMax val="0"/>
          <dgm:bulletEnabled val="1"/>
        </dgm:presLayoutVars>
      </dgm:prSet>
      <dgm:spPr/>
    </dgm:pt>
    <dgm:pt modelId="{8A441DEC-E83D-47A8-9C3D-0D266204CEFE}" type="pres">
      <dgm:prSet presAssocID="{3A334BE5-0E0E-452C-A4E9-208D637736F7}" presName="spacer" presStyleCnt="0"/>
      <dgm:spPr/>
    </dgm:pt>
    <dgm:pt modelId="{C06AD78A-DAEC-4702-9531-854615496D82}" type="pres">
      <dgm:prSet presAssocID="{46C89339-AEAC-42BB-93FF-0B7661D60A50}" presName="parentText" presStyleLbl="node1" presStyleIdx="3" presStyleCnt="6">
        <dgm:presLayoutVars>
          <dgm:chMax val="0"/>
          <dgm:bulletEnabled val="1"/>
        </dgm:presLayoutVars>
      </dgm:prSet>
      <dgm:spPr/>
    </dgm:pt>
    <dgm:pt modelId="{B8527313-C79D-4B14-9BF5-885B803952C3}" type="pres">
      <dgm:prSet presAssocID="{A89A295D-C61F-4E45-A995-00826DEC2288}" presName="spacer" presStyleCnt="0"/>
      <dgm:spPr/>
    </dgm:pt>
    <dgm:pt modelId="{AE154ABC-D160-4775-B5AF-B76EBE455B9E}" type="pres">
      <dgm:prSet presAssocID="{9F35B873-A4A8-4307-862B-75D07E1BA226}" presName="parentText" presStyleLbl="node1" presStyleIdx="4" presStyleCnt="6">
        <dgm:presLayoutVars>
          <dgm:chMax val="0"/>
          <dgm:bulletEnabled val="1"/>
        </dgm:presLayoutVars>
      </dgm:prSet>
      <dgm:spPr/>
    </dgm:pt>
    <dgm:pt modelId="{80312763-7F05-453B-A0F4-1E1D79B581DB}" type="pres">
      <dgm:prSet presAssocID="{D59C06ED-82B1-45CD-916C-A2DA7E0B33BF}" presName="spacer" presStyleCnt="0"/>
      <dgm:spPr/>
    </dgm:pt>
    <dgm:pt modelId="{0A0DCE89-AAEE-4380-AA7A-F308CA9FE6F4}" type="pres">
      <dgm:prSet presAssocID="{2134BE96-B8DB-4D9F-BE0F-8E43B554430B}" presName="parentText" presStyleLbl="node1" presStyleIdx="5" presStyleCnt="6">
        <dgm:presLayoutVars>
          <dgm:chMax val="0"/>
          <dgm:bulletEnabled val="1"/>
        </dgm:presLayoutVars>
      </dgm:prSet>
      <dgm:spPr/>
    </dgm:pt>
  </dgm:ptLst>
  <dgm:cxnLst>
    <dgm:cxn modelId="{E5AD8306-F36D-489E-A766-82FAB22504E0}" srcId="{76F3348F-DF69-4018-9286-5401A2503D8B}" destId="{8FB5F875-4917-42A2-8A86-E052B23B6D24}" srcOrd="0" destOrd="0" parTransId="{D97E8160-0E89-48F3-908C-9D973AC197F9}" sibTransId="{350B10F3-0830-4358-8F82-6749F44B704E}"/>
    <dgm:cxn modelId="{9E59332A-E1F2-42EB-B733-288C6FEAAA46}" srcId="{76F3348F-DF69-4018-9286-5401A2503D8B}" destId="{F452910A-A780-4CFE-A961-96290608A3F6}" srcOrd="2" destOrd="0" parTransId="{89D6B779-58C9-4446-806A-B7A58CAC9DB1}" sibTransId="{3A334BE5-0E0E-452C-A4E9-208D637736F7}"/>
    <dgm:cxn modelId="{B7CBF132-3EF6-43A0-8763-3B67DE188CF6}" srcId="{76F3348F-DF69-4018-9286-5401A2503D8B}" destId="{0675DF7A-55CD-4B15-8F21-076062AF2D49}" srcOrd="1" destOrd="0" parTransId="{C5B10BCD-1A68-462C-A0F6-F29493A499FB}" sibTransId="{6940D900-7ACE-470A-9A18-978CB36360A6}"/>
    <dgm:cxn modelId="{2A814B5B-E859-4B54-A7D0-F4A72B07C8A7}" type="presOf" srcId="{9F35B873-A4A8-4307-862B-75D07E1BA226}" destId="{AE154ABC-D160-4775-B5AF-B76EBE455B9E}" srcOrd="0" destOrd="0" presId="urn:microsoft.com/office/officeart/2005/8/layout/vList2"/>
    <dgm:cxn modelId="{6CD48067-3A1E-41AD-9602-8982C4E5033C}" srcId="{76F3348F-DF69-4018-9286-5401A2503D8B}" destId="{9F35B873-A4A8-4307-862B-75D07E1BA226}" srcOrd="4" destOrd="0" parTransId="{C56208DE-2E0D-478D-B17C-623F968AE699}" sibTransId="{D59C06ED-82B1-45CD-916C-A2DA7E0B33BF}"/>
    <dgm:cxn modelId="{D0E4D050-ADAE-4467-9B29-67CBC3F04B45}" type="presOf" srcId="{46C89339-AEAC-42BB-93FF-0B7661D60A50}" destId="{C06AD78A-DAEC-4702-9531-854615496D82}" srcOrd="0" destOrd="0" presId="urn:microsoft.com/office/officeart/2005/8/layout/vList2"/>
    <dgm:cxn modelId="{2D059A8F-16C1-4B8F-A2F9-B1543E51F3D3}" srcId="{76F3348F-DF69-4018-9286-5401A2503D8B}" destId="{2134BE96-B8DB-4D9F-BE0F-8E43B554430B}" srcOrd="5" destOrd="0" parTransId="{B1666FFE-1F26-4C15-B4B8-FD8382E4995C}" sibTransId="{7ABD30DB-4EB5-4427-ABB9-BA3116998F1F}"/>
    <dgm:cxn modelId="{42DB04A3-6705-4B2E-A8A9-50A6BFF60576}" type="presOf" srcId="{8FB5F875-4917-42A2-8A86-E052B23B6D24}" destId="{F091AE83-E763-4F81-8BE9-262C30EF2A13}" srcOrd="0" destOrd="0" presId="urn:microsoft.com/office/officeart/2005/8/layout/vList2"/>
    <dgm:cxn modelId="{DCF56BB8-89E8-43E0-97E0-EC30755F0962}" type="presOf" srcId="{2134BE96-B8DB-4D9F-BE0F-8E43B554430B}" destId="{0A0DCE89-AAEE-4380-AA7A-F308CA9FE6F4}" srcOrd="0" destOrd="0" presId="urn:microsoft.com/office/officeart/2005/8/layout/vList2"/>
    <dgm:cxn modelId="{7E4D16C8-B05B-4701-94E9-FB6F0646CBA9}" type="presOf" srcId="{0675DF7A-55CD-4B15-8F21-076062AF2D49}" destId="{E16B192F-455B-4A07-8CBA-F621095D2D6A}" srcOrd="0" destOrd="0" presId="urn:microsoft.com/office/officeart/2005/8/layout/vList2"/>
    <dgm:cxn modelId="{D773FAE8-C68B-4E23-B601-C12941C68AFC}" type="presOf" srcId="{F452910A-A780-4CFE-A961-96290608A3F6}" destId="{FBE4DD60-66F9-4E8B-98AB-186F967F4BB6}" srcOrd="0" destOrd="0" presId="urn:microsoft.com/office/officeart/2005/8/layout/vList2"/>
    <dgm:cxn modelId="{8C3233E9-3BF2-4DE5-A24E-60F32117A18B}" srcId="{76F3348F-DF69-4018-9286-5401A2503D8B}" destId="{46C89339-AEAC-42BB-93FF-0B7661D60A50}" srcOrd="3" destOrd="0" parTransId="{28CADD91-7183-4860-BD26-98B98E5E8BCE}" sibTransId="{A89A295D-C61F-4E45-A995-00826DEC2288}"/>
    <dgm:cxn modelId="{1D3B6BF9-C4EC-426F-8848-5FA3E1C1C914}" type="presOf" srcId="{76F3348F-DF69-4018-9286-5401A2503D8B}" destId="{63E32A7F-3512-4E5F-9736-101A46D207A6}" srcOrd="0" destOrd="0" presId="urn:microsoft.com/office/officeart/2005/8/layout/vList2"/>
    <dgm:cxn modelId="{81A08207-4660-4DF6-B444-D8267D8C6BD3}" type="presParOf" srcId="{63E32A7F-3512-4E5F-9736-101A46D207A6}" destId="{F091AE83-E763-4F81-8BE9-262C30EF2A13}" srcOrd="0" destOrd="0" presId="urn:microsoft.com/office/officeart/2005/8/layout/vList2"/>
    <dgm:cxn modelId="{0C05DA50-8372-451C-A866-E87248EC3540}" type="presParOf" srcId="{63E32A7F-3512-4E5F-9736-101A46D207A6}" destId="{3F25BEFD-008C-441E-B988-40196885361B}" srcOrd="1" destOrd="0" presId="urn:microsoft.com/office/officeart/2005/8/layout/vList2"/>
    <dgm:cxn modelId="{11B1B61D-0652-4FD1-99AE-C61549A66728}" type="presParOf" srcId="{63E32A7F-3512-4E5F-9736-101A46D207A6}" destId="{E16B192F-455B-4A07-8CBA-F621095D2D6A}" srcOrd="2" destOrd="0" presId="urn:microsoft.com/office/officeart/2005/8/layout/vList2"/>
    <dgm:cxn modelId="{8B3D5BC9-0B4B-4B11-8A8D-7B85B2FCE3D5}" type="presParOf" srcId="{63E32A7F-3512-4E5F-9736-101A46D207A6}" destId="{8DDC511B-8F38-4E67-AC72-08493352D0F7}" srcOrd="3" destOrd="0" presId="urn:microsoft.com/office/officeart/2005/8/layout/vList2"/>
    <dgm:cxn modelId="{4E598A2E-E0CB-422B-B52D-C1BC0B0EBDEF}" type="presParOf" srcId="{63E32A7F-3512-4E5F-9736-101A46D207A6}" destId="{FBE4DD60-66F9-4E8B-98AB-186F967F4BB6}" srcOrd="4" destOrd="0" presId="urn:microsoft.com/office/officeart/2005/8/layout/vList2"/>
    <dgm:cxn modelId="{018BFA6C-2684-45EB-BBA4-7B92FA0FD14C}" type="presParOf" srcId="{63E32A7F-3512-4E5F-9736-101A46D207A6}" destId="{8A441DEC-E83D-47A8-9C3D-0D266204CEFE}" srcOrd="5" destOrd="0" presId="urn:microsoft.com/office/officeart/2005/8/layout/vList2"/>
    <dgm:cxn modelId="{891E5DCF-3D65-49FA-9859-5ADC143C0614}" type="presParOf" srcId="{63E32A7F-3512-4E5F-9736-101A46D207A6}" destId="{C06AD78A-DAEC-4702-9531-854615496D82}" srcOrd="6" destOrd="0" presId="urn:microsoft.com/office/officeart/2005/8/layout/vList2"/>
    <dgm:cxn modelId="{4FFA1D48-A4A8-4F7B-8B7B-5F3A8D5A9BFA}" type="presParOf" srcId="{63E32A7F-3512-4E5F-9736-101A46D207A6}" destId="{B8527313-C79D-4B14-9BF5-885B803952C3}" srcOrd="7" destOrd="0" presId="urn:microsoft.com/office/officeart/2005/8/layout/vList2"/>
    <dgm:cxn modelId="{71B54C45-ED38-4ED9-9072-58AD3BA4EE16}" type="presParOf" srcId="{63E32A7F-3512-4E5F-9736-101A46D207A6}" destId="{AE154ABC-D160-4775-B5AF-B76EBE455B9E}" srcOrd="8" destOrd="0" presId="urn:microsoft.com/office/officeart/2005/8/layout/vList2"/>
    <dgm:cxn modelId="{13F34F02-23AE-40F6-8C0C-0FA29A426BAF}" type="presParOf" srcId="{63E32A7F-3512-4E5F-9736-101A46D207A6}" destId="{80312763-7F05-453B-A0F4-1E1D79B581DB}" srcOrd="9" destOrd="0" presId="urn:microsoft.com/office/officeart/2005/8/layout/vList2"/>
    <dgm:cxn modelId="{7C2B8F6B-1D54-4AE3-911F-15B959926E0D}" type="presParOf" srcId="{63E32A7F-3512-4E5F-9736-101A46D207A6}" destId="{0A0DCE89-AAEE-4380-AA7A-F308CA9FE6F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6E386-2455-4A2A-86FD-C71805CFF060}"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4FF7DC2B-568E-49A2-A80F-E30E0B737F1F}">
      <dgm:prSet/>
      <dgm:spPr/>
      <dgm:t>
        <a:bodyPr/>
        <a:lstStyle/>
        <a:p>
          <a:r>
            <a:rPr lang="en-US" b="1">
              <a:latin typeface="Century Gothic" panose="020B0502020202020204"/>
            </a:rPr>
            <a:t>A).Gather</a:t>
          </a:r>
          <a:r>
            <a:rPr lang="en-US" b="1"/>
            <a:t> Components:</a:t>
          </a:r>
          <a:endParaRPr lang="en-US"/>
        </a:p>
      </dgm:t>
    </dgm:pt>
    <dgm:pt modelId="{A5B40047-B415-403F-B8F0-5AD81E2CA537}" type="parTrans" cxnId="{9310EC65-1C13-46BE-949C-325E14B2E25E}">
      <dgm:prSet/>
      <dgm:spPr/>
      <dgm:t>
        <a:bodyPr/>
        <a:lstStyle/>
        <a:p>
          <a:endParaRPr lang="en-US"/>
        </a:p>
      </dgm:t>
    </dgm:pt>
    <dgm:pt modelId="{3081BEFC-39B0-4AD7-8CE5-1E1439E682F1}" type="sibTrans" cxnId="{9310EC65-1C13-46BE-949C-325E14B2E25E}">
      <dgm:prSet/>
      <dgm:spPr/>
      <dgm:t>
        <a:bodyPr/>
        <a:lstStyle/>
        <a:p>
          <a:endParaRPr lang="en-US"/>
        </a:p>
      </dgm:t>
    </dgm:pt>
    <dgm:pt modelId="{6BFDCC1E-1B2B-4DF0-A76F-0F059D48F28D}">
      <dgm:prSet/>
      <dgm:spPr/>
      <dgm:t>
        <a:bodyPr/>
        <a:lstStyle/>
        <a:p>
          <a:r>
            <a:rPr lang="en-US"/>
            <a:t>Arduino board (e.g., Arduino Uno)</a:t>
          </a:r>
        </a:p>
      </dgm:t>
    </dgm:pt>
    <dgm:pt modelId="{820F0130-0E38-43DD-8E5A-13BE5DBD96ED}" type="parTrans" cxnId="{3F100227-CB0D-44A4-A207-8A444E20B24B}">
      <dgm:prSet/>
      <dgm:spPr/>
      <dgm:t>
        <a:bodyPr/>
        <a:lstStyle/>
        <a:p>
          <a:endParaRPr lang="en-US"/>
        </a:p>
      </dgm:t>
    </dgm:pt>
    <dgm:pt modelId="{A6D5E9E8-59FD-413B-A768-8EB24190CCA3}" type="sibTrans" cxnId="{3F100227-CB0D-44A4-A207-8A444E20B24B}">
      <dgm:prSet/>
      <dgm:spPr/>
      <dgm:t>
        <a:bodyPr/>
        <a:lstStyle/>
        <a:p>
          <a:endParaRPr lang="en-US"/>
        </a:p>
      </dgm:t>
    </dgm:pt>
    <dgm:pt modelId="{4C63C81E-D89D-439E-B660-605635B9731F}">
      <dgm:prSet/>
      <dgm:spPr/>
      <dgm:t>
        <a:bodyPr/>
        <a:lstStyle/>
        <a:p>
          <a:r>
            <a:rPr lang="en-US"/>
            <a:t>Anemometer (analog or digital output)</a:t>
          </a:r>
        </a:p>
      </dgm:t>
    </dgm:pt>
    <dgm:pt modelId="{18F306F8-3F8A-44A3-B4A7-926292EE6FE5}" type="parTrans" cxnId="{4C5BE5CE-DE43-4BF3-8AD4-9830ED719F83}">
      <dgm:prSet/>
      <dgm:spPr/>
      <dgm:t>
        <a:bodyPr/>
        <a:lstStyle/>
        <a:p>
          <a:endParaRPr lang="en-US"/>
        </a:p>
      </dgm:t>
    </dgm:pt>
    <dgm:pt modelId="{ECFB0767-42A9-4C91-A7B7-CB5E79C21E76}" type="sibTrans" cxnId="{4C5BE5CE-DE43-4BF3-8AD4-9830ED719F83}">
      <dgm:prSet/>
      <dgm:spPr/>
      <dgm:t>
        <a:bodyPr/>
        <a:lstStyle/>
        <a:p>
          <a:endParaRPr lang="en-US"/>
        </a:p>
      </dgm:t>
    </dgm:pt>
    <dgm:pt modelId="{9A009580-C4A6-4191-8E19-8ACB762F98EA}">
      <dgm:prSet/>
      <dgm:spPr/>
      <dgm:t>
        <a:bodyPr/>
        <a:lstStyle/>
        <a:p>
          <a:r>
            <a:rPr lang="en-US"/>
            <a:t>Display module (optional, e.g., LCD or OLED)</a:t>
          </a:r>
        </a:p>
      </dgm:t>
    </dgm:pt>
    <dgm:pt modelId="{8514A8A9-AB72-41EB-BF04-59AB0642DD4D}" type="parTrans" cxnId="{58DD07C6-D88C-4C44-BAEA-F51A8889B91A}">
      <dgm:prSet/>
      <dgm:spPr/>
      <dgm:t>
        <a:bodyPr/>
        <a:lstStyle/>
        <a:p>
          <a:endParaRPr lang="en-US"/>
        </a:p>
      </dgm:t>
    </dgm:pt>
    <dgm:pt modelId="{AE7C538C-2FF9-49E2-BC65-5EF6CBDEBD32}" type="sibTrans" cxnId="{58DD07C6-D88C-4C44-BAEA-F51A8889B91A}">
      <dgm:prSet/>
      <dgm:spPr/>
      <dgm:t>
        <a:bodyPr/>
        <a:lstStyle/>
        <a:p>
          <a:endParaRPr lang="en-US"/>
        </a:p>
      </dgm:t>
    </dgm:pt>
    <dgm:pt modelId="{BA6908C8-2340-40A7-A4B6-C27575D235CF}">
      <dgm:prSet/>
      <dgm:spPr/>
      <dgm:t>
        <a:bodyPr/>
        <a:lstStyle/>
        <a:p>
          <a:r>
            <a:rPr lang="en-US"/>
            <a:t>Connecting wires and breadboard</a:t>
          </a:r>
        </a:p>
      </dgm:t>
    </dgm:pt>
    <dgm:pt modelId="{1EFDF6A2-5736-4F63-BE83-51B7F12B2799}" type="parTrans" cxnId="{CD68A08D-1692-4094-AB88-DC4E1A16870C}">
      <dgm:prSet/>
      <dgm:spPr/>
      <dgm:t>
        <a:bodyPr/>
        <a:lstStyle/>
        <a:p>
          <a:endParaRPr lang="en-US"/>
        </a:p>
      </dgm:t>
    </dgm:pt>
    <dgm:pt modelId="{8B219CC4-88B0-4AE7-B44C-7759C92487EB}" type="sibTrans" cxnId="{CD68A08D-1692-4094-AB88-DC4E1A16870C}">
      <dgm:prSet/>
      <dgm:spPr/>
      <dgm:t>
        <a:bodyPr/>
        <a:lstStyle/>
        <a:p>
          <a:endParaRPr lang="en-US"/>
        </a:p>
      </dgm:t>
    </dgm:pt>
    <dgm:pt modelId="{6132AD8A-2247-40A8-8C6E-7110CD57423B}">
      <dgm:prSet/>
      <dgm:spPr/>
      <dgm:t>
        <a:bodyPr/>
        <a:lstStyle/>
        <a:p>
          <a:r>
            <a:rPr lang="en-US" b="1">
              <a:latin typeface="Century Gothic" panose="020B0502020202020204"/>
            </a:rPr>
            <a:t>B).Connect</a:t>
          </a:r>
          <a:r>
            <a:rPr lang="en-US" b="1"/>
            <a:t> the Anemometer</a:t>
          </a:r>
          <a:r>
            <a:rPr lang="en-US" dirty="0"/>
            <a:t>:</a:t>
          </a:r>
        </a:p>
      </dgm:t>
    </dgm:pt>
    <dgm:pt modelId="{91B40E71-393C-455A-983C-9B6B183CA0A6}" type="parTrans" cxnId="{70D7152E-EB8B-43A3-8D73-A1D741E46311}">
      <dgm:prSet/>
      <dgm:spPr/>
      <dgm:t>
        <a:bodyPr/>
        <a:lstStyle/>
        <a:p>
          <a:endParaRPr lang="en-US"/>
        </a:p>
      </dgm:t>
    </dgm:pt>
    <dgm:pt modelId="{9D8CC88E-CBA0-4F79-BC04-60588B41A573}" type="sibTrans" cxnId="{70D7152E-EB8B-43A3-8D73-A1D741E46311}">
      <dgm:prSet/>
      <dgm:spPr/>
      <dgm:t>
        <a:bodyPr/>
        <a:lstStyle/>
        <a:p>
          <a:endParaRPr lang="en-US"/>
        </a:p>
      </dgm:t>
    </dgm:pt>
    <dgm:pt modelId="{2DA16A02-E9DB-426F-AF37-368BD2025C7C}">
      <dgm:prSet/>
      <dgm:spPr/>
      <dgm:t>
        <a:bodyPr/>
        <a:lstStyle/>
        <a:p>
          <a:r>
            <a:rPr lang="en-US" b="1"/>
            <a:t>For Analog Output</a:t>
          </a:r>
          <a:r>
            <a:rPr lang="en-US"/>
            <a:t>: Connect the anemometer’s analog output to an Arduino analog pin (e.g., A0).</a:t>
          </a:r>
        </a:p>
      </dgm:t>
    </dgm:pt>
    <dgm:pt modelId="{76D0D414-D405-4F14-BA2C-0C5EF18553BC}" type="parTrans" cxnId="{C5057BE8-F44A-4D46-9CF3-E8F839E8A299}">
      <dgm:prSet/>
      <dgm:spPr/>
      <dgm:t>
        <a:bodyPr/>
        <a:lstStyle/>
        <a:p>
          <a:endParaRPr lang="en-US"/>
        </a:p>
      </dgm:t>
    </dgm:pt>
    <dgm:pt modelId="{E91E880A-8CFD-4C56-AE55-18B0211F54DB}" type="sibTrans" cxnId="{C5057BE8-F44A-4D46-9CF3-E8F839E8A299}">
      <dgm:prSet/>
      <dgm:spPr/>
      <dgm:t>
        <a:bodyPr/>
        <a:lstStyle/>
        <a:p>
          <a:endParaRPr lang="en-US"/>
        </a:p>
      </dgm:t>
    </dgm:pt>
    <dgm:pt modelId="{F9A9C27D-32D6-4A20-95C6-E38E5C37DFC9}">
      <dgm:prSet/>
      <dgm:spPr/>
      <dgm:t>
        <a:bodyPr/>
        <a:lstStyle/>
        <a:p>
          <a:r>
            <a:rPr lang="en-US" b="1"/>
            <a:t>For Digital Output</a:t>
          </a:r>
          <a:r>
            <a:rPr lang="en-US"/>
            <a:t>: Connect the anemometer’s digital output to an Arduino digital pin (e.g., D2).</a:t>
          </a:r>
        </a:p>
      </dgm:t>
    </dgm:pt>
    <dgm:pt modelId="{FB17F06C-D0B1-4D38-9027-270180AFC5FF}" type="parTrans" cxnId="{0A01003E-0F91-4E69-B18C-B89CE009F744}">
      <dgm:prSet/>
      <dgm:spPr/>
      <dgm:t>
        <a:bodyPr/>
        <a:lstStyle/>
        <a:p>
          <a:endParaRPr lang="en-US"/>
        </a:p>
      </dgm:t>
    </dgm:pt>
    <dgm:pt modelId="{36D17308-B76D-4086-B43E-EC3B5335012A}" type="sibTrans" cxnId="{0A01003E-0F91-4E69-B18C-B89CE009F744}">
      <dgm:prSet/>
      <dgm:spPr/>
      <dgm:t>
        <a:bodyPr/>
        <a:lstStyle/>
        <a:p>
          <a:endParaRPr lang="en-US"/>
        </a:p>
      </dgm:t>
    </dgm:pt>
    <dgm:pt modelId="{5FF9C00E-2994-4367-96D4-302AD7353D22}">
      <dgm:prSet/>
      <dgm:spPr/>
      <dgm:t>
        <a:bodyPr/>
        <a:lstStyle/>
        <a:p>
          <a:r>
            <a:rPr lang="en-US" b="1">
              <a:latin typeface="Century Gothic" panose="020B0502020202020204"/>
            </a:rPr>
            <a:t>C).Upload</a:t>
          </a:r>
          <a:r>
            <a:rPr lang="en-US" b="1"/>
            <a:t> Arduino Code</a:t>
          </a:r>
          <a:r>
            <a:rPr lang="en-US" dirty="0"/>
            <a:t>:</a:t>
          </a:r>
        </a:p>
      </dgm:t>
    </dgm:pt>
    <dgm:pt modelId="{A99A759F-E356-4917-9A7E-5BF771274D8D}" type="parTrans" cxnId="{1EA641F4-1957-4F4E-A1EB-5650776086B0}">
      <dgm:prSet/>
      <dgm:spPr/>
      <dgm:t>
        <a:bodyPr/>
        <a:lstStyle/>
        <a:p>
          <a:endParaRPr lang="en-US"/>
        </a:p>
      </dgm:t>
    </dgm:pt>
    <dgm:pt modelId="{573821A8-EAE1-4A76-B0EF-F07D231722D7}" type="sibTrans" cxnId="{1EA641F4-1957-4F4E-A1EB-5650776086B0}">
      <dgm:prSet/>
      <dgm:spPr/>
      <dgm:t>
        <a:bodyPr/>
        <a:lstStyle/>
        <a:p>
          <a:endParaRPr lang="en-US"/>
        </a:p>
      </dgm:t>
    </dgm:pt>
    <dgm:pt modelId="{65F7AC5D-7BA1-4DB9-A3D4-80689E5E6F3F}">
      <dgm:prSet/>
      <dgm:spPr/>
      <dgm:t>
        <a:bodyPr/>
        <a:lstStyle/>
        <a:p>
          <a:r>
            <a:rPr lang="en-US" b="1"/>
            <a:t>For Analog Output</a:t>
          </a:r>
          <a:r>
            <a:rPr lang="en-US"/>
            <a:t>: Use code to read the analog value, convert it to wind speed, and optionally display it on the Serial Monitor or display module.</a:t>
          </a:r>
        </a:p>
      </dgm:t>
    </dgm:pt>
    <dgm:pt modelId="{07782705-AAFD-42E9-82AA-A1BD4508A193}" type="parTrans" cxnId="{78A01073-BDB7-4AFF-B12E-2CE6D654B72B}">
      <dgm:prSet/>
      <dgm:spPr/>
      <dgm:t>
        <a:bodyPr/>
        <a:lstStyle/>
        <a:p>
          <a:endParaRPr lang="en-US"/>
        </a:p>
      </dgm:t>
    </dgm:pt>
    <dgm:pt modelId="{9E9D88B9-0CAD-4803-AAC0-C189ED10E383}" type="sibTrans" cxnId="{78A01073-BDB7-4AFF-B12E-2CE6D654B72B}">
      <dgm:prSet/>
      <dgm:spPr/>
      <dgm:t>
        <a:bodyPr/>
        <a:lstStyle/>
        <a:p>
          <a:endParaRPr lang="en-US"/>
        </a:p>
      </dgm:t>
    </dgm:pt>
    <dgm:pt modelId="{3CDCEF66-0B61-4B48-93AF-F9B223210AF2}">
      <dgm:prSet/>
      <dgm:spPr/>
      <dgm:t>
        <a:bodyPr/>
        <a:lstStyle/>
        <a:p>
          <a:r>
            <a:rPr lang="en-US" b="1"/>
            <a:t>For Digital Output</a:t>
          </a:r>
          <a:r>
            <a:rPr lang="en-US"/>
            <a:t>: Use code to measure pulse frequency, convert it to wind speed, and optionally display it.</a:t>
          </a:r>
        </a:p>
      </dgm:t>
    </dgm:pt>
    <dgm:pt modelId="{5E279E1C-65FA-4519-ABD4-4270ABC8529A}" type="parTrans" cxnId="{17010B12-D76A-486A-9952-BCF956A3CD7E}">
      <dgm:prSet/>
      <dgm:spPr/>
      <dgm:t>
        <a:bodyPr/>
        <a:lstStyle/>
        <a:p>
          <a:endParaRPr lang="en-US"/>
        </a:p>
      </dgm:t>
    </dgm:pt>
    <dgm:pt modelId="{CB2B9F92-4586-42AC-A479-215396B35E50}" type="sibTrans" cxnId="{17010B12-D76A-486A-9952-BCF956A3CD7E}">
      <dgm:prSet/>
      <dgm:spPr/>
      <dgm:t>
        <a:bodyPr/>
        <a:lstStyle/>
        <a:p>
          <a:endParaRPr lang="en-US"/>
        </a:p>
      </dgm:t>
    </dgm:pt>
    <dgm:pt modelId="{0645D919-EF2A-4CFE-970F-3DCEBF636C26}" type="pres">
      <dgm:prSet presAssocID="{FAB6E386-2455-4A2A-86FD-C71805CFF060}" presName="vert0" presStyleCnt="0">
        <dgm:presLayoutVars>
          <dgm:dir/>
          <dgm:animOne val="branch"/>
          <dgm:animLvl val="lvl"/>
        </dgm:presLayoutVars>
      </dgm:prSet>
      <dgm:spPr/>
    </dgm:pt>
    <dgm:pt modelId="{49406A15-6B11-4C6A-9582-3DD0919AD2AE}" type="pres">
      <dgm:prSet presAssocID="{4FF7DC2B-568E-49A2-A80F-E30E0B737F1F}" presName="thickLine" presStyleLbl="alignNode1" presStyleIdx="0" presStyleCnt="11"/>
      <dgm:spPr/>
    </dgm:pt>
    <dgm:pt modelId="{DD272650-EFA7-448E-BE07-5DF40C326EE6}" type="pres">
      <dgm:prSet presAssocID="{4FF7DC2B-568E-49A2-A80F-E30E0B737F1F}" presName="horz1" presStyleCnt="0"/>
      <dgm:spPr/>
    </dgm:pt>
    <dgm:pt modelId="{B54375AD-B205-4CC7-A847-6007E7987F08}" type="pres">
      <dgm:prSet presAssocID="{4FF7DC2B-568E-49A2-A80F-E30E0B737F1F}" presName="tx1" presStyleLbl="revTx" presStyleIdx="0" presStyleCnt="11"/>
      <dgm:spPr/>
    </dgm:pt>
    <dgm:pt modelId="{A9592DF6-E89B-4125-93CB-63EBD173531B}" type="pres">
      <dgm:prSet presAssocID="{4FF7DC2B-568E-49A2-A80F-E30E0B737F1F}" presName="vert1" presStyleCnt="0"/>
      <dgm:spPr/>
    </dgm:pt>
    <dgm:pt modelId="{D7558A7F-89A3-432F-9679-225544CD8CD3}" type="pres">
      <dgm:prSet presAssocID="{6BFDCC1E-1B2B-4DF0-A76F-0F059D48F28D}" presName="thickLine" presStyleLbl="alignNode1" presStyleIdx="1" presStyleCnt="11"/>
      <dgm:spPr/>
    </dgm:pt>
    <dgm:pt modelId="{C0E7063B-40A9-4DFE-92D4-B636B57FE6EC}" type="pres">
      <dgm:prSet presAssocID="{6BFDCC1E-1B2B-4DF0-A76F-0F059D48F28D}" presName="horz1" presStyleCnt="0"/>
      <dgm:spPr/>
    </dgm:pt>
    <dgm:pt modelId="{617AB66C-BCFC-4ED9-B669-40B13F9FE03B}" type="pres">
      <dgm:prSet presAssocID="{6BFDCC1E-1B2B-4DF0-A76F-0F059D48F28D}" presName="tx1" presStyleLbl="revTx" presStyleIdx="1" presStyleCnt="11"/>
      <dgm:spPr/>
    </dgm:pt>
    <dgm:pt modelId="{8020010A-A390-453E-B585-20A01623EEAE}" type="pres">
      <dgm:prSet presAssocID="{6BFDCC1E-1B2B-4DF0-A76F-0F059D48F28D}" presName="vert1" presStyleCnt="0"/>
      <dgm:spPr/>
    </dgm:pt>
    <dgm:pt modelId="{96F75809-DFD4-4788-932F-6B40C24C07B9}" type="pres">
      <dgm:prSet presAssocID="{4C63C81E-D89D-439E-B660-605635B9731F}" presName="thickLine" presStyleLbl="alignNode1" presStyleIdx="2" presStyleCnt="11"/>
      <dgm:spPr/>
    </dgm:pt>
    <dgm:pt modelId="{EA5D55A1-99A0-4963-8C22-B4272CAD1724}" type="pres">
      <dgm:prSet presAssocID="{4C63C81E-D89D-439E-B660-605635B9731F}" presName="horz1" presStyleCnt="0"/>
      <dgm:spPr/>
    </dgm:pt>
    <dgm:pt modelId="{97E639AF-7E2D-48C7-BA14-94CDA82D66FF}" type="pres">
      <dgm:prSet presAssocID="{4C63C81E-D89D-439E-B660-605635B9731F}" presName="tx1" presStyleLbl="revTx" presStyleIdx="2" presStyleCnt="11"/>
      <dgm:spPr/>
    </dgm:pt>
    <dgm:pt modelId="{76E4DC12-FA1E-45C8-8CF0-C8BC8C871E21}" type="pres">
      <dgm:prSet presAssocID="{4C63C81E-D89D-439E-B660-605635B9731F}" presName="vert1" presStyleCnt="0"/>
      <dgm:spPr/>
    </dgm:pt>
    <dgm:pt modelId="{DF55B931-7082-487E-9CF2-0783EAF5454A}" type="pres">
      <dgm:prSet presAssocID="{9A009580-C4A6-4191-8E19-8ACB762F98EA}" presName="thickLine" presStyleLbl="alignNode1" presStyleIdx="3" presStyleCnt="11"/>
      <dgm:spPr/>
    </dgm:pt>
    <dgm:pt modelId="{A5FDB1A8-FC92-4E73-976C-1D8B4304E4F7}" type="pres">
      <dgm:prSet presAssocID="{9A009580-C4A6-4191-8E19-8ACB762F98EA}" presName="horz1" presStyleCnt="0"/>
      <dgm:spPr/>
    </dgm:pt>
    <dgm:pt modelId="{406A6DBC-9487-456D-A0DF-FFD75AA0AFF6}" type="pres">
      <dgm:prSet presAssocID="{9A009580-C4A6-4191-8E19-8ACB762F98EA}" presName="tx1" presStyleLbl="revTx" presStyleIdx="3" presStyleCnt="11"/>
      <dgm:spPr/>
    </dgm:pt>
    <dgm:pt modelId="{1FC77A5E-8C7F-4AEF-8C87-CA9037BCAB7F}" type="pres">
      <dgm:prSet presAssocID="{9A009580-C4A6-4191-8E19-8ACB762F98EA}" presName="vert1" presStyleCnt="0"/>
      <dgm:spPr/>
    </dgm:pt>
    <dgm:pt modelId="{5105CFE9-1312-4A31-8854-8AFDC87CBD54}" type="pres">
      <dgm:prSet presAssocID="{BA6908C8-2340-40A7-A4B6-C27575D235CF}" presName="thickLine" presStyleLbl="alignNode1" presStyleIdx="4" presStyleCnt="11"/>
      <dgm:spPr/>
    </dgm:pt>
    <dgm:pt modelId="{26E93CD7-1E3B-4AF7-9F91-4F3D2AF83E7F}" type="pres">
      <dgm:prSet presAssocID="{BA6908C8-2340-40A7-A4B6-C27575D235CF}" presName="horz1" presStyleCnt="0"/>
      <dgm:spPr/>
    </dgm:pt>
    <dgm:pt modelId="{BB50C01A-5B29-49F7-AB21-8389EE60ADB7}" type="pres">
      <dgm:prSet presAssocID="{BA6908C8-2340-40A7-A4B6-C27575D235CF}" presName="tx1" presStyleLbl="revTx" presStyleIdx="4" presStyleCnt="11"/>
      <dgm:spPr/>
    </dgm:pt>
    <dgm:pt modelId="{749E2D99-DF3C-46C3-8B07-ECBAAF067478}" type="pres">
      <dgm:prSet presAssocID="{BA6908C8-2340-40A7-A4B6-C27575D235CF}" presName="vert1" presStyleCnt="0"/>
      <dgm:spPr/>
    </dgm:pt>
    <dgm:pt modelId="{ED8FF248-E4AE-4711-91DA-A5243A4A8556}" type="pres">
      <dgm:prSet presAssocID="{6132AD8A-2247-40A8-8C6E-7110CD57423B}" presName="thickLine" presStyleLbl="alignNode1" presStyleIdx="5" presStyleCnt="11"/>
      <dgm:spPr/>
    </dgm:pt>
    <dgm:pt modelId="{77B1DA62-AFA8-45D5-B7C6-E5CE3586499C}" type="pres">
      <dgm:prSet presAssocID="{6132AD8A-2247-40A8-8C6E-7110CD57423B}" presName="horz1" presStyleCnt="0"/>
      <dgm:spPr/>
    </dgm:pt>
    <dgm:pt modelId="{19C7DDAD-F8E9-4E43-A454-DA3D11E874F4}" type="pres">
      <dgm:prSet presAssocID="{6132AD8A-2247-40A8-8C6E-7110CD57423B}" presName="tx1" presStyleLbl="revTx" presStyleIdx="5" presStyleCnt="11"/>
      <dgm:spPr/>
    </dgm:pt>
    <dgm:pt modelId="{E63F6C11-2465-4DEA-84A6-9E882EFAF7AD}" type="pres">
      <dgm:prSet presAssocID="{6132AD8A-2247-40A8-8C6E-7110CD57423B}" presName="vert1" presStyleCnt="0"/>
      <dgm:spPr/>
    </dgm:pt>
    <dgm:pt modelId="{24F4FBE9-8E91-4459-8E0D-2A0C9BF8042D}" type="pres">
      <dgm:prSet presAssocID="{2DA16A02-E9DB-426F-AF37-368BD2025C7C}" presName="thickLine" presStyleLbl="alignNode1" presStyleIdx="6" presStyleCnt="11"/>
      <dgm:spPr/>
    </dgm:pt>
    <dgm:pt modelId="{06BD5B0A-5DB2-419B-8999-AAB4C9F7E48C}" type="pres">
      <dgm:prSet presAssocID="{2DA16A02-E9DB-426F-AF37-368BD2025C7C}" presName="horz1" presStyleCnt="0"/>
      <dgm:spPr/>
    </dgm:pt>
    <dgm:pt modelId="{11221EA4-4763-4234-BD3B-2EDCA6C9A448}" type="pres">
      <dgm:prSet presAssocID="{2DA16A02-E9DB-426F-AF37-368BD2025C7C}" presName="tx1" presStyleLbl="revTx" presStyleIdx="6" presStyleCnt="11"/>
      <dgm:spPr/>
    </dgm:pt>
    <dgm:pt modelId="{FA4E316B-3C6B-4CC5-852E-DE572A0C64E9}" type="pres">
      <dgm:prSet presAssocID="{2DA16A02-E9DB-426F-AF37-368BD2025C7C}" presName="vert1" presStyleCnt="0"/>
      <dgm:spPr/>
    </dgm:pt>
    <dgm:pt modelId="{437D9CF2-4C38-4FDC-9B2C-699011CFB4E2}" type="pres">
      <dgm:prSet presAssocID="{F9A9C27D-32D6-4A20-95C6-E38E5C37DFC9}" presName="thickLine" presStyleLbl="alignNode1" presStyleIdx="7" presStyleCnt="11"/>
      <dgm:spPr/>
    </dgm:pt>
    <dgm:pt modelId="{506E1683-D853-476C-9E38-7E62C88F5B4C}" type="pres">
      <dgm:prSet presAssocID="{F9A9C27D-32D6-4A20-95C6-E38E5C37DFC9}" presName="horz1" presStyleCnt="0"/>
      <dgm:spPr/>
    </dgm:pt>
    <dgm:pt modelId="{60BA34D2-41A9-4364-A234-3A56E8565363}" type="pres">
      <dgm:prSet presAssocID="{F9A9C27D-32D6-4A20-95C6-E38E5C37DFC9}" presName="tx1" presStyleLbl="revTx" presStyleIdx="7" presStyleCnt="11"/>
      <dgm:spPr/>
    </dgm:pt>
    <dgm:pt modelId="{EFADFCC4-32B9-48AB-994D-7B03387DDFBA}" type="pres">
      <dgm:prSet presAssocID="{F9A9C27D-32D6-4A20-95C6-E38E5C37DFC9}" presName="vert1" presStyleCnt="0"/>
      <dgm:spPr/>
    </dgm:pt>
    <dgm:pt modelId="{13BE5CD8-2A0F-4B23-8D18-8D5A60FE24D8}" type="pres">
      <dgm:prSet presAssocID="{5FF9C00E-2994-4367-96D4-302AD7353D22}" presName="thickLine" presStyleLbl="alignNode1" presStyleIdx="8" presStyleCnt="11"/>
      <dgm:spPr/>
    </dgm:pt>
    <dgm:pt modelId="{0705337A-E58A-4C76-8912-67D11FEFA79F}" type="pres">
      <dgm:prSet presAssocID="{5FF9C00E-2994-4367-96D4-302AD7353D22}" presName="horz1" presStyleCnt="0"/>
      <dgm:spPr/>
    </dgm:pt>
    <dgm:pt modelId="{830506ED-1B0E-4735-80A9-AAA4ED504E91}" type="pres">
      <dgm:prSet presAssocID="{5FF9C00E-2994-4367-96D4-302AD7353D22}" presName="tx1" presStyleLbl="revTx" presStyleIdx="8" presStyleCnt="11"/>
      <dgm:spPr/>
    </dgm:pt>
    <dgm:pt modelId="{6032AD25-C40D-4269-9A78-6A9A4F0A9A17}" type="pres">
      <dgm:prSet presAssocID="{5FF9C00E-2994-4367-96D4-302AD7353D22}" presName="vert1" presStyleCnt="0"/>
      <dgm:spPr/>
    </dgm:pt>
    <dgm:pt modelId="{6E727C53-F340-49E8-8B3E-186EC2C0E861}" type="pres">
      <dgm:prSet presAssocID="{65F7AC5D-7BA1-4DB9-A3D4-80689E5E6F3F}" presName="thickLine" presStyleLbl="alignNode1" presStyleIdx="9" presStyleCnt="11"/>
      <dgm:spPr/>
    </dgm:pt>
    <dgm:pt modelId="{7E3A5E93-544F-405B-A19F-7EBA2B1AE36D}" type="pres">
      <dgm:prSet presAssocID="{65F7AC5D-7BA1-4DB9-A3D4-80689E5E6F3F}" presName="horz1" presStyleCnt="0"/>
      <dgm:spPr/>
    </dgm:pt>
    <dgm:pt modelId="{B6F940DA-D12D-4855-8C81-6D7EAB9F0D1F}" type="pres">
      <dgm:prSet presAssocID="{65F7AC5D-7BA1-4DB9-A3D4-80689E5E6F3F}" presName="tx1" presStyleLbl="revTx" presStyleIdx="9" presStyleCnt="11"/>
      <dgm:spPr/>
    </dgm:pt>
    <dgm:pt modelId="{B79C3430-41C3-4D15-83F1-5875C498F6FC}" type="pres">
      <dgm:prSet presAssocID="{65F7AC5D-7BA1-4DB9-A3D4-80689E5E6F3F}" presName="vert1" presStyleCnt="0"/>
      <dgm:spPr/>
    </dgm:pt>
    <dgm:pt modelId="{5A076C5E-57C6-4321-8110-4515B29ED723}" type="pres">
      <dgm:prSet presAssocID="{3CDCEF66-0B61-4B48-93AF-F9B223210AF2}" presName="thickLine" presStyleLbl="alignNode1" presStyleIdx="10" presStyleCnt="11"/>
      <dgm:spPr/>
    </dgm:pt>
    <dgm:pt modelId="{B3214D15-A0D9-43AA-AD02-2DA96D17E793}" type="pres">
      <dgm:prSet presAssocID="{3CDCEF66-0B61-4B48-93AF-F9B223210AF2}" presName="horz1" presStyleCnt="0"/>
      <dgm:spPr/>
    </dgm:pt>
    <dgm:pt modelId="{51B90737-4640-4B77-B816-9C7F2B0C7D72}" type="pres">
      <dgm:prSet presAssocID="{3CDCEF66-0B61-4B48-93AF-F9B223210AF2}" presName="tx1" presStyleLbl="revTx" presStyleIdx="10" presStyleCnt="11"/>
      <dgm:spPr/>
    </dgm:pt>
    <dgm:pt modelId="{4341B1DF-20C2-45E1-80CF-177ACC93834E}" type="pres">
      <dgm:prSet presAssocID="{3CDCEF66-0B61-4B48-93AF-F9B223210AF2}" presName="vert1" presStyleCnt="0"/>
      <dgm:spPr/>
    </dgm:pt>
  </dgm:ptLst>
  <dgm:cxnLst>
    <dgm:cxn modelId="{EBD93807-EA20-4871-B944-75A152FAD12B}" type="presOf" srcId="{4FF7DC2B-568E-49A2-A80F-E30E0B737F1F}" destId="{B54375AD-B205-4CC7-A847-6007E7987F08}" srcOrd="0" destOrd="0" presId="urn:microsoft.com/office/officeart/2008/layout/LinedList"/>
    <dgm:cxn modelId="{17010B12-D76A-486A-9952-BCF956A3CD7E}" srcId="{FAB6E386-2455-4A2A-86FD-C71805CFF060}" destId="{3CDCEF66-0B61-4B48-93AF-F9B223210AF2}" srcOrd="10" destOrd="0" parTransId="{5E279E1C-65FA-4519-ABD4-4270ABC8529A}" sibTransId="{CB2B9F92-4586-42AC-A479-215396B35E50}"/>
    <dgm:cxn modelId="{3F100227-CB0D-44A4-A207-8A444E20B24B}" srcId="{FAB6E386-2455-4A2A-86FD-C71805CFF060}" destId="{6BFDCC1E-1B2B-4DF0-A76F-0F059D48F28D}" srcOrd="1" destOrd="0" parTransId="{820F0130-0E38-43DD-8E5A-13BE5DBD96ED}" sibTransId="{A6D5E9E8-59FD-413B-A768-8EB24190CCA3}"/>
    <dgm:cxn modelId="{8B17AC2B-7456-4212-9FE0-56119EB3550E}" type="presOf" srcId="{6BFDCC1E-1B2B-4DF0-A76F-0F059D48F28D}" destId="{617AB66C-BCFC-4ED9-B669-40B13F9FE03B}" srcOrd="0" destOrd="0" presId="urn:microsoft.com/office/officeart/2008/layout/LinedList"/>
    <dgm:cxn modelId="{3DDCB22B-4C3C-46AC-A272-DB231F2BABE7}" type="presOf" srcId="{FAB6E386-2455-4A2A-86FD-C71805CFF060}" destId="{0645D919-EF2A-4CFE-970F-3DCEBF636C26}" srcOrd="0" destOrd="0" presId="urn:microsoft.com/office/officeart/2008/layout/LinedList"/>
    <dgm:cxn modelId="{D304B32B-F2C4-410A-A7AC-5201777DF605}" type="presOf" srcId="{9A009580-C4A6-4191-8E19-8ACB762F98EA}" destId="{406A6DBC-9487-456D-A0DF-FFD75AA0AFF6}" srcOrd="0" destOrd="0" presId="urn:microsoft.com/office/officeart/2008/layout/LinedList"/>
    <dgm:cxn modelId="{70D7152E-EB8B-43A3-8D73-A1D741E46311}" srcId="{FAB6E386-2455-4A2A-86FD-C71805CFF060}" destId="{6132AD8A-2247-40A8-8C6E-7110CD57423B}" srcOrd="5" destOrd="0" parTransId="{91B40E71-393C-455A-983C-9B6B183CA0A6}" sibTransId="{9D8CC88E-CBA0-4F79-BC04-60588B41A573}"/>
    <dgm:cxn modelId="{0A01003E-0F91-4E69-B18C-B89CE009F744}" srcId="{FAB6E386-2455-4A2A-86FD-C71805CFF060}" destId="{F9A9C27D-32D6-4A20-95C6-E38E5C37DFC9}" srcOrd="7" destOrd="0" parTransId="{FB17F06C-D0B1-4D38-9027-270180AFC5FF}" sibTransId="{36D17308-B76D-4086-B43E-EC3B5335012A}"/>
    <dgm:cxn modelId="{5DF9CC61-E3B3-49AC-AA72-144197DDC92F}" type="presOf" srcId="{6132AD8A-2247-40A8-8C6E-7110CD57423B}" destId="{19C7DDAD-F8E9-4E43-A454-DA3D11E874F4}" srcOrd="0" destOrd="0" presId="urn:microsoft.com/office/officeart/2008/layout/LinedList"/>
    <dgm:cxn modelId="{9310EC65-1C13-46BE-949C-325E14B2E25E}" srcId="{FAB6E386-2455-4A2A-86FD-C71805CFF060}" destId="{4FF7DC2B-568E-49A2-A80F-E30E0B737F1F}" srcOrd="0" destOrd="0" parTransId="{A5B40047-B415-403F-B8F0-5AD81E2CA537}" sibTransId="{3081BEFC-39B0-4AD7-8CE5-1E1439E682F1}"/>
    <dgm:cxn modelId="{03D9F850-2B54-4E82-9DB6-27B2AFC10220}" type="presOf" srcId="{4C63C81E-D89D-439E-B660-605635B9731F}" destId="{97E639AF-7E2D-48C7-BA14-94CDA82D66FF}" srcOrd="0" destOrd="0" presId="urn:microsoft.com/office/officeart/2008/layout/LinedList"/>
    <dgm:cxn modelId="{78A01073-BDB7-4AFF-B12E-2CE6D654B72B}" srcId="{FAB6E386-2455-4A2A-86FD-C71805CFF060}" destId="{65F7AC5D-7BA1-4DB9-A3D4-80689E5E6F3F}" srcOrd="9" destOrd="0" parTransId="{07782705-AAFD-42E9-82AA-A1BD4508A193}" sibTransId="{9E9D88B9-0CAD-4803-AAC0-C189ED10E383}"/>
    <dgm:cxn modelId="{241E3B8B-CF54-47BC-9144-C16A982E48E9}" type="presOf" srcId="{3CDCEF66-0B61-4B48-93AF-F9B223210AF2}" destId="{51B90737-4640-4B77-B816-9C7F2B0C7D72}" srcOrd="0" destOrd="0" presId="urn:microsoft.com/office/officeart/2008/layout/LinedList"/>
    <dgm:cxn modelId="{CD68A08D-1692-4094-AB88-DC4E1A16870C}" srcId="{FAB6E386-2455-4A2A-86FD-C71805CFF060}" destId="{BA6908C8-2340-40A7-A4B6-C27575D235CF}" srcOrd="4" destOrd="0" parTransId="{1EFDF6A2-5736-4F63-BE83-51B7F12B2799}" sibTransId="{8B219CC4-88B0-4AE7-B44C-7759C92487EB}"/>
    <dgm:cxn modelId="{B55F838F-27B1-4BE0-B87D-8EB78AE065BF}" type="presOf" srcId="{BA6908C8-2340-40A7-A4B6-C27575D235CF}" destId="{BB50C01A-5B29-49F7-AB21-8389EE60ADB7}" srcOrd="0" destOrd="0" presId="urn:microsoft.com/office/officeart/2008/layout/LinedList"/>
    <dgm:cxn modelId="{139644AF-A4B1-449C-B4DF-843001A1E072}" type="presOf" srcId="{5FF9C00E-2994-4367-96D4-302AD7353D22}" destId="{830506ED-1B0E-4735-80A9-AAA4ED504E91}" srcOrd="0" destOrd="0" presId="urn:microsoft.com/office/officeart/2008/layout/LinedList"/>
    <dgm:cxn modelId="{064921B1-DE76-4AB9-94B6-4FBD2CB8533D}" type="presOf" srcId="{65F7AC5D-7BA1-4DB9-A3D4-80689E5E6F3F}" destId="{B6F940DA-D12D-4855-8C81-6D7EAB9F0D1F}" srcOrd="0" destOrd="0" presId="urn:microsoft.com/office/officeart/2008/layout/LinedList"/>
    <dgm:cxn modelId="{58DD07C6-D88C-4C44-BAEA-F51A8889B91A}" srcId="{FAB6E386-2455-4A2A-86FD-C71805CFF060}" destId="{9A009580-C4A6-4191-8E19-8ACB762F98EA}" srcOrd="3" destOrd="0" parTransId="{8514A8A9-AB72-41EB-BF04-59AB0642DD4D}" sibTransId="{AE7C538C-2FF9-49E2-BC65-5EF6CBDEBD32}"/>
    <dgm:cxn modelId="{110255C7-8B04-42E4-B0F3-4632E9C68381}" type="presOf" srcId="{2DA16A02-E9DB-426F-AF37-368BD2025C7C}" destId="{11221EA4-4763-4234-BD3B-2EDCA6C9A448}" srcOrd="0" destOrd="0" presId="urn:microsoft.com/office/officeart/2008/layout/LinedList"/>
    <dgm:cxn modelId="{4C5BE5CE-DE43-4BF3-8AD4-9830ED719F83}" srcId="{FAB6E386-2455-4A2A-86FD-C71805CFF060}" destId="{4C63C81E-D89D-439E-B660-605635B9731F}" srcOrd="2" destOrd="0" parTransId="{18F306F8-3F8A-44A3-B4A7-926292EE6FE5}" sibTransId="{ECFB0767-42A9-4C91-A7B7-CB5E79C21E76}"/>
    <dgm:cxn modelId="{307FBFE5-0B45-4188-9101-B8A27578676B}" type="presOf" srcId="{F9A9C27D-32D6-4A20-95C6-E38E5C37DFC9}" destId="{60BA34D2-41A9-4364-A234-3A56E8565363}" srcOrd="0" destOrd="0" presId="urn:microsoft.com/office/officeart/2008/layout/LinedList"/>
    <dgm:cxn modelId="{C5057BE8-F44A-4D46-9CF3-E8F839E8A299}" srcId="{FAB6E386-2455-4A2A-86FD-C71805CFF060}" destId="{2DA16A02-E9DB-426F-AF37-368BD2025C7C}" srcOrd="6" destOrd="0" parTransId="{76D0D414-D405-4F14-BA2C-0C5EF18553BC}" sibTransId="{E91E880A-8CFD-4C56-AE55-18B0211F54DB}"/>
    <dgm:cxn modelId="{1EA641F4-1957-4F4E-A1EB-5650776086B0}" srcId="{FAB6E386-2455-4A2A-86FD-C71805CFF060}" destId="{5FF9C00E-2994-4367-96D4-302AD7353D22}" srcOrd="8" destOrd="0" parTransId="{A99A759F-E356-4917-9A7E-5BF771274D8D}" sibTransId="{573821A8-EAE1-4A76-B0EF-F07D231722D7}"/>
    <dgm:cxn modelId="{AC65186A-AE97-4CA8-BCA5-50821963C3B9}" type="presParOf" srcId="{0645D919-EF2A-4CFE-970F-3DCEBF636C26}" destId="{49406A15-6B11-4C6A-9582-3DD0919AD2AE}" srcOrd="0" destOrd="0" presId="urn:microsoft.com/office/officeart/2008/layout/LinedList"/>
    <dgm:cxn modelId="{E4775877-002B-45B4-93FD-FDFC28CA2256}" type="presParOf" srcId="{0645D919-EF2A-4CFE-970F-3DCEBF636C26}" destId="{DD272650-EFA7-448E-BE07-5DF40C326EE6}" srcOrd="1" destOrd="0" presId="urn:microsoft.com/office/officeart/2008/layout/LinedList"/>
    <dgm:cxn modelId="{E000A78B-CC6E-4E83-933C-168E78A18EDA}" type="presParOf" srcId="{DD272650-EFA7-448E-BE07-5DF40C326EE6}" destId="{B54375AD-B205-4CC7-A847-6007E7987F08}" srcOrd="0" destOrd="0" presId="urn:microsoft.com/office/officeart/2008/layout/LinedList"/>
    <dgm:cxn modelId="{7E08231C-B23B-4B8E-A743-29EE98561793}" type="presParOf" srcId="{DD272650-EFA7-448E-BE07-5DF40C326EE6}" destId="{A9592DF6-E89B-4125-93CB-63EBD173531B}" srcOrd="1" destOrd="0" presId="urn:microsoft.com/office/officeart/2008/layout/LinedList"/>
    <dgm:cxn modelId="{BEED8E7F-5E1C-4313-83DC-36AC311FD773}" type="presParOf" srcId="{0645D919-EF2A-4CFE-970F-3DCEBF636C26}" destId="{D7558A7F-89A3-432F-9679-225544CD8CD3}" srcOrd="2" destOrd="0" presId="urn:microsoft.com/office/officeart/2008/layout/LinedList"/>
    <dgm:cxn modelId="{819FA926-13DA-4724-8429-69DF7830A614}" type="presParOf" srcId="{0645D919-EF2A-4CFE-970F-3DCEBF636C26}" destId="{C0E7063B-40A9-4DFE-92D4-B636B57FE6EC}" srcOrd="3" destOrd="0" presId="urn:microsoft.com/office/officeart/2008/layout/LinedList"/>
    <dgm:cxn modelId="{C21F3201-E261-4C3F-B3C8-0BE821917582}" type="presParOf" srcId="{C0E7063B-40A9-4DFE-92D4-B636B57FE6EC}" destId="{617AB66C-BCFC-4ED9-B669-40B13F9FE03B}" srcOrd="0" destOrd="0" presId="urn:microsoft.com/office/officeart/2008/layout/LinedList"/>
    <dgm:cxn modelId="{5E29CA3E-0C6E-4227-B3ED-156CF056B341}" type="presParOf" srcId="{C0E7063B-40A9-4DFE-92D4-B636B57FE6EC}" destId="{8020010A-A390-453E-B585-20A01623EEAE}" srcOrd="1" destOrd="0" presId="urn:microsoft.com/office/officeart/2008/layout/LinedList"/>
    <dgm:cxn modelId="{48747D1E-4D5F-4BEA-8561-77E28262F5FF}" type="presParOf" srcId="{0645D919-EF2A-4CFE-970F-3DCEBF636C26}" destId="{96F75809-DFD4-4788-932F-6B40C24C07B9}" srcOrd="4" destOrd="0" presId="urn:microsoft.com/office/officeart/2008/layout/LinedList"/>
    <dgm:cxn modelId="{0961241D-2447-4ADF-975B-3B7C56E0BBA6}" type="presParOf" srcId="{0645D919-EF2A-4CFE-970F-3DCEBF636C26}" destId="{EA5D55A1-99A0-4963-8C22-B4272CAD1724}" srcOrd="5" destOrd="0" presId="urn:microsoft.com/office/officeart/2008/layout/LinedList"/>
    <dgm:cxn modelId="{DE848D11-AEB4-4993-8BFC-DE9A57580F2E}" type="presParOf" srcId="{EA5D55A1-99A0-4963-8C22-B4272CAD1724}" destId="{97E639AF-7E2D-48C7-BA14-94CDA82D66FF}" srcOrd="0" destOrd="0" presId="urn:microsoft.com/office/officeart/2008/layout/LinedList"/>
    <dgm:cxn modelId="{98767E2B-DA03-4F92-AC36-0F12002C9B66}" type="presParOf" srcId="{EA5D55A1-99A0-4963-8C22-B4272CAD1724}" destId="{76E4DC12-FA1E-45C8-8CF0-C8BC8C871E21}" srcOrd="1" destOrd="0" presId="urn:microsoft.com/office/officeart/2008/layout/LinedList"/>
    <dgm:cxn modelId="{13504111-78E9-4C1D-9744-0061F3F29B21}" type="presParOf" srcId="{0645D919-EF2A-4CFE-970F-3DCEBF636C26}" destId="{DF55B931-7082-487E-9CF2-0783EAF5454A}" srcOrd="6" destOrd="0" presId="urn:microsoft.com/office/officeart/2008/layout/LinedList"/>
    <dgm:cxn modelId="{3519226D-26B8-43AD-BDAF-1C42DCA0C298}" type="presParOf" srcId="{0645D919-EF2A-4CFE-970F-3DCEBF636C26}" destId="{A5FDB1A8-FC92-4E73-976C-1D8B4304E4F7}" srcOrd="7" destOrd="0" presId="urn:microsoft.com/office/officeart/2008/layout/LinedList"/>
    <dgm:cxn modelId="{DB5CB3F7-365B-4105-B92F-69F193F3AEB9}" type="presParOf" srcId="{A5FDB1A8-FC92-4E73-976C-1D8B4304E4F7}" destId="{406A6DBC-9487-456D-A0DF-FFD75AA0AFF6}" srcOrd="0" destOrd="0" presId="urn:microsoft.com/office/officeart/2008/layout/LinedList"/>
    <dgm:cxn modelId="{53934768-3628-4BAC-B602-204991DE938F}" type="presParOf" srcId="{A5FDB1A8-FC92-4E73-976C-1D8B4304E4F7}" destId="{1FC77A5E-8C7F-4AEF-8C87-CA9037BCAB7F}" srcOrd="1" destOrd="0" presId="urn:microsoft.com/office/officeart/2008/layout/LinedList"/>
    <dgm:cxn modelId="{66F4B533-9125-4513-99C6-3254F699F39A}" type="presParOf" srcId="{0645D919-EF2A-4CFE-970F-3DCEBF636C26}" destId="{5105CFE9-1312-4A31-8854-8AFDC87CBD54}" srcOrd="8" destOrd="0" presId="urn:microsoft.com/office/officeart/2008/layout/LinedList"/>
    <dgm:cxn modelId="{1F8ABC85-C252-48CD-A120-E1122F620FE4}" type="presParOf" srcId="{0645D919-EF2A-4CFE-970F-3DCEBF636C26}" destId="{26E93CD7-1E3B-4AF7-9F91-4F3D2AF83E7F}" srcOrd="9" destOrd="0" presId="urn:microsoft.com/office/officeart/2008/layout/LinedList"/>
    <dgm:cxn modelId="{F0FF8BCE-FBEE-405C-829A-37DDA0D74694}" type="presParOf" srcId="{26E93CD7-1E3B-4AF7-9F91-4F3D2AF83E7F}" destId="{BB50C01A-5B29-49F7-AB21-8389EE60ADB7}" srcOrd="0" destOrd="0" presId="urn:microsoft.com/office/officeart/2008/layout/LinedList"/>
    <dgm:cxn modelId="{3C54106C-B9B2-475D-817B-51B7AD2B0683}" type="presParOf" srcId="{26E93CD7-1E3B-4AF7-9F91-4F3D2AF83E7F}" destId="{749E2D99-DF3C-46C3-8B07-ECBAAF067478}" srcOrd="1" destOrd="0" presId="urn:microsoft.com/office/officeart/2008/layout/LinedList"/>
    <dgm:cxn modelId="{08513218-370D-4A6D-8A47-D45B1E52C729}" type="presParOf" srcId="{0645D919-EF2A-4CFE-970F-3DCEBF636C26}" destId="{ED8FF248-E4AE-4711-91DA-A5243A4A8556}" srcOrd="10" destOrd="0" presId="urn:microsoft.com/office/officeart/2008/layout/LinedList"/>
    <dgm:cxn modelId="{C6A35119-11A3-4A29-9FA9-9E6DC3872301}" type="presParOf" srcId="{0645D919-EF2A-4CFE-970F-3DCEBF636C26}" destId="{77B1DA62-AFA8-45D5-B7C6-E5CE3586499C}" srcOrd="11" destOrd="0" presId="urn:microsoft.com/office/officeart/2008/layout/LinedList"/>
    <dgm:cxn modelId="{9E7AA5DE-729B-47B3-98A8-AF937FB6931B}" type="presParOf" srcId="{77B1DA62-AFA8-45D5-B7C6-E5CE3586499C}" destId="{19C7DDAD-F8E9-4E43-A454-DA3D11E874F4}" srcOrd="0" destOrd="0" presId="urn:microsoft.com/office/officeart/2008/layout/LinedList"/>
    <dgm:cxn modelId="{AA389EC3-16E2-4A88-853B-0B170266F689}" type="presParOf" srcId="{77B1DA62-AFA8-45D5-B7C6-E5CE3586499C}" destId="{E63F6C11-2465-4DEA-84A6-9E882EFAF7AD}" srcOrd="1" destOrd="0" presId="urn:microsoft.com/office/officeart/2008/layout/LinedList"/>
    <dgm:cxn modelId="{3535B5F8-6AC6-4D61-AB24-FBFC295BD973}" type="presParOf" srcId="{0645D919-EF2A-4CFE-970F-3DCEBF636C26}" destId="{24F4FBE9-8E91-4459-8E0D-2A0C9BF8042D}" srcOrd="12" destOrd="0" presId="urn:microsoft.com/office/officeart/2008/layout/LinedList"/>
    <dgm:cxn modelId="{8DDC0CA2-9C6A-4B94-B6E0-A0BCED8A5FCA}" type="presParOf" srcId="{0645D919-EF2A-4CFE-970F-3DCEBF636C26}" destId="{06BD5B0A-5DB2-419B-8999-AAB4C9F7E48C}" srcOrd="13" destOrd="0" presId="urn:microsoft.com/office/officeart/2008/layout/LinedList"/>
    <dgm:cxn modelId="{FD561390-A3A5-4AC9-BE81-7BBFF5E60337}" type="presParOf" srcId="{06BD5B0A-5DB2-419B-8999-AAB4C9F7E48C}" destId="{11221EA4-4763-4234-BD3B-2EDCA6C9A448}" srcOrd="0" destOrd="0" presId="urn:microsoft.com/office/officeart/2008/layout/LinedList"/>
    <dgm:cxn modelId="{9E483E28-9014-447B-BC82-7800CC7DAD3F}" type="presParOf" srcId="{06BD5B0A-5DB2-419B-8999-AAB4C9F7E48C}" destId="{FA4E316B-3C6B-4CC5-852E-DE572A0C64E9}" srcOrd="1" destOrd="0" presId="urn:microsoft.com/office/officeart/2008/layout/LinedList"/>
    <dgm:cxn modelId="{49A5932E-3053-4A99-9EE1-4FCFB3A63FFE}" type="presParOf" srcId="{0645D919-EF2A-4CFE-970F-3DCEBF636C26}" destId="{437D9CF2-4C38-4FDC-9B2C-699011CFB4E2}" srcOrd="14" destOrd="0" presId="urn:microsoft.com/office/officeart/2008/layout/LinedList"/>
    <dgm:cxn modelId="{70BD4D6F-D2E5-40D2-A4BB-6D0D58EDED42}" type="presParOf" srcId="{0645D919-EF2A-4CFE-970F-3DCEBF636C26}" destId="{506E1683-D853-476C-9E38-7E62C88F5B4C}" srcOrd="15" destOrd="0" presId="urn:microsoft.com/office/officeart/2008/layout/LinedList"/>
    <dgm:cxn modelId="{C3954303-B763-4CCC-9511-2C67AF6DF486}" type="presParOf" srcId="{506E1683-D853-476C-9E38-7E62C88F5B4C}" destId="{60BA34D2-41A9-4364-A234-3A56E8565363}" srcOrd="0" destOrd="0" presId="urn:microsoft.com/office/officeart/2008/layout/LinedList"/>
    <dgm:cxn modelId="{CC01D628-81F9-4A14-81B5-AF508F3F77F7}" type="presParOf" srcId="{506E1683-D853-476C-9E38-7E62C88F5B4C}" destId="{EFADFCC4-32B9-48AB-994D-7B03387DDFBA}" srcOrd="1" destOrd="0" presId="urn:microsoft.com/office/officeart/2008/layout/LinedList"/>
    <dgm:cxn modelId="{EBCAE49C-6A07-475A-9A57-F48AEDB27D8F}" type="presParOf" srcId="{0645D919-EF2A-4CFE-970F-3DCEBF636C26}" destId="{13BE5CD8-2A0F-4B23-8D18-8D5A60FE24D8}" srcOrd="16" destOrd="0" presId="urn:microsoft.com/office/officeart/2008/layout/LinedList"/>
    <dgm:cxn modelId="{7F330B3C-74BE-45F2-B876-F2C2F3BDECA2}" type="presParOf" srcId="{0645D919-EF2A-4CFE-970F-3DCEBF636C26}" destId="{0705337A-E58A-4C76-8912-67D11FEFA79F}" srcOrd="17" destOrd="0" presId="urn:microsoft.com/office/officeart/2008/layout/LinedList"/>
    <dgm:cxn modelId="{523FB880-7EC6-4CA3-8132-2EF690D47421}" type="presParOf" srcId="{0705337A-E58A-4C76-8912-67D11FEFA79F}" destId="{830506ED-1B0E-4735-80A9-AAA4ED504E91}" srcOrd="0" destOrd="0" presId="urn:microsoft.com/office/officeart/2008/layout/LinedList"/>
    <dgm:cxn modelId="{32A9D4E2-3B7D-4898-B6AC-7388E4217A3C}" type="presParOf" srcId="{0705337A-E58A-4C76-8912-67D11FEFA79F}" destId="{6032AD25-C40D-4269-9A78-6A9A4F0A9A17}" srcOrd="1" destOrd="0" presId="urn:microsoft.com/office/officeart/2008/layout/LinedList"/>
    <dgm:cxn modelId="{52FCA1F9-8C0E-46F0-8318-A70949C5A1C1}" type="presParOf" srcId="{0645D919-EF2A-4CFE-970F-3DCEBF636C26}" destId="{6E727C53-F340-49E8-8B3E-186EC2C0E861}" srcOrd="18" destOrd="0" presId="urn:microsoft.com/office/officeart/2008/layout/LinedList"/>
    <dgm:cxn modelId="{67170A83-3DE9-47BE-82F8-2765832D6D8D}" type="presParOf" srcId="{0645D919-EF2A-4CFE-970F-3DCEBF636C26}" destId="{7E3A5E93-544F-405B-A19F-7EBA2B1AE36D}" srcOrd="19" destOrd="0" presId="urn:microsoft.com/office/officeart/2008/layout/LinedList"/>
    <dgm:cxn modelId="{3AFFDF2B-16F1-4485-A2A5-6C2EF8B77697}" type="presParOf" srcId="{7E3A5E93-544F-405B-A19F-7EBA2B1AE36D}" destId="{B6F940DA-D12D-4855-8C81-6D7EAB9F0D1F}" srcOrd="0" destOrd="0" presId="urn:microsoft.com/office/officeart/2008/layout/LinedList"/>
    <dgm:cxn modelId="{34A7BBDB-A663-4736-80CD-A6C802A5CF81}" type="presParOf" srcId="{7E3A5E93-544F-405B-A19F-7EBA2B1AE36D}" destId="{B79C3430-41C3-4D15-83F1-5875C498F6FC}" srcOrd="1" destOrd="0" presId="urn:microsoft.com/office/officeart/2008/layout/LinedList"/>
    <dgm:cxn modelId="{A1807A0D-7F41-4C21-B031-9C3B53C83D9A}" type="presParOf" srcId="{0645D919-EF2A-4CFE-970F-3DCEBF636C26}" destId="{5A076C5E-57C6-4321-8110-4515B29ED723}" srcOrd="20" destOrd="0" presId="urn:microsoft.com/office/officeart/2008/layout/LinedList"/>
    <dgm:cxn modelId="{B09904D4-537E-488B-9688-0F825A8069E0}" type="presParOf" srcId="{0645D919-EF2A-4CFE-970F-3DCEBF636C26}" destId="{B3214D15-A0D9-43AA-AD02-2DA96D17E793}" srcOrd="21" destOrd="0" presId="urn:microsoft.com/office/officeart/2008/layout/LinedList"/>
    <dgm:cxn modelId="{40335371-270F-461C-889E-7FD06166A69D}" type="presParOf" srcId="{B3214D15-A0D9-43AA-AD02-2DA96D17E793}" destId="{51B90737-4640-4B77-B816-9C7F2B0C7D72}" srcOrd="0" destOrd="0" presId="urn:microsoft.com/office/officeart/2008/layout/LinedList"/>
    <dgm:cxn modelId="{90AA896B-D45C-44D1-B738-5F1582B2D702}" type="presParOf" srcId="{B3214D15-A0D9-43AA-AD02-2DA96D17E793}" destId="{4341B1DF-20C2-45E1-80CF-177ACC9383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173797-DEB3-4F7F-A265-3BFD42CFB1D6}"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46A57FD2-67F8-4838-86D5-29407C173E44}">
      <dgm:prSet/>
      <dgm:spPr/>
      <dgm:t>
        <a:bodyPr/>
        <a:lstStyle/>
        <a:p>
          <a:r>
            <a:rPr lang="en-US" b="1">
              <a:latin typeface="Century Gothic" panose="020B0502020202020204"/>
            </a:rPr>
            <a:t>D).Calibrate</a:t>
          </a:r>
          <a:r>
            <a:rPr lang="en-US" b="1"/>
            <a:t> the System</a:t>
          </a:r>
          <a:r>
            <a:rPr lang="en-US" dirty="0"/>
            <a:t>:</a:t>
          </a:r>
        </a:p>
      </dgm:t>
    </dgm:pt>
    <dgm:pt modelId="{C1615EAB-DFE3-439B-8F2B-DEA02FB904EB}" type="parTrans" cxnId="{AB764F8A-1CB0-4084-8B44-4AFB885CB50E}">
      <dgm:prSet/>
      <dgm:spPr/>
      <dgm:t>
        <a:bodyPr/>
        <a:lstStyle/>
        <a:p>
          <a:endParaRPr lang="en-US"/>
        </a:p>
      </dgm:t>
    </dgm:pt>
    <dgm:pt modelId="{6C51FF04-4BFE-4A1D-A021-C070E588A9E8}" type="sibTrans" cxnId="{AB764F8A-1CB0-4084-8B44-4AFB885CB50E}">
      <dgm:prSet/>
      <dgm:spPr/>
      <dgm:t>
        <a:bodyPr/>
        <a:lstStyle/>
        <a:p>
          <a:endParaRPr lang="en-US"/>
        </a:p>
      </dgm:t>
    </dgm:pt>
    <dgm:pt modelId="{DF673CBC-D17A-4559-A208-8B8F5BFA28DC}">
      <dgm:prSet/>
      <dgm:spPr/>
      <dgm:t>
        <a:bodyPr/>
        <a:lstStyle/>
        <a:p>
          <a:r>
            <a:rPr lang="en-US"/>
            <a:t>Compare the wind speed readings with a known source and adjust the conversion formulas accordingly.</a:t>
          </a:r>
        </a:p>
      </dgm:t>
    </dgm:pt>
    <dgm:pt modelId="{C2DE4A79-F2B1-4C17-B082-8168F6184E4B}" type="parTrans" cxnId="{0FEFDDC5-5B4B-41BB-A62B-C28878F911B3}">
      <dgm:prSet/>
      <dgm:spPr/>
      <dgm:t>
        <a:bodyPr/>
        <a:lstStyle/>
        <a:p>
          <a:endParaRPr lang="en-US"/>
        </a:p>
      </dgm:t>
    </dgm:pt>
    <dgm:pt modelId="{0D054852-84B1-4C90-B587-FC7FC2E79FA5}" type="sibTrans" cxnId="{0FEFDDC5-5B4B-41BB-A62B-C28878F911B3}">
      <dgm:prSet/>
      <dgm:spPr/>
      <dgm:t>
        <a:bodyPr/>
        <a:lstStyle/>
        <a:p>
          <a:endParaRPr lang="en-US"/>
        </a:p>
      </dgm:t>
    </dgm:pt>
    <dgm:pt modelId="{7E50B864-BE3E-46D8-875E-2DE3E53EF0D8}">
      <dgm:prSet/>
      <dgm:spPr/>
      <dgm:t>
        <a:bodyPr/>
        <a:lstStyle/>
        <a:p>
          <a:r>
            <a:rPr lang="en-US" b="1">
              <a:latin typeface="Century Gothic" panose="020B0502020202020204"/>
            </a:rPr>
            <a:t>E).Test</a:t>
          </a:r>
          <a:r>
            <a:rPr lang="en-US" b="1"/>
            <a:t> and Validate</a:t>
          </a:r>
          <a:r>
            <a:rPr lang="en-US" dirty="0"/>
            <a:t>:</a:t>
          </a:r>
        </a:p>
      </dgm:t>
    </dgm:pt>
    <dgm:pt modelId="{5679EA11-2F23-4A94-971B-1E5B6E25711E}" type="parTrans" cxnId="{0EFE6554-023E-44A1-B939-050AA7F01677}">
      <dgm:prSet/>
      <dgm:spPr/>
      <dgm:t>
        <a:bodyPr/>
        <a:lstStyle/>
        <a:p>
          <a:endParaRPr lang="en-US"/>
        </a:p>
      </dgm:t>
    </dgm:pt>
    <dgm:pt modelId="{D9EA68C9-F3E2-4F51-AAB7-7CEAA57316E7}" type="sibTrans" cxnId="{0EFE6554-023E-44A1-B939-050AA7F01677}">
      <dgm:prSet/>
      <dgm:spPr/>
      <dgm:t>
        <a:bodyPr/>
        <a:lstStyle/>
        <a:p>
          <a:endParaRPr lang="en-US"/>
        </a:p>
      </dgm:t>
    </dgm:pt>
    <dgm:pt modelId="{DCD691AD-030F-4C27-901A-9FA35160DCF9}">
      <dgm:prSet/>
      <dgm:spPr/>
      <dgm:t>
        <a:bodyPr/>
        <a:lstStyle/>
        <a:p>
          <a:r>
            <a:rPr lang="en-US"/>
            <a:t>Run the setup and verify that the wind speed readings are accurate and consistent with known wind speeds.</a:t>
          </a:r>
        </a:p>
      </dgm:t>
    </dgm:pt>
    <dgm:pt modelId="{9CEA814B-AC01-4D89-8561-B8ACBE92D838}" type="parTrans" cxnId="{80A255D9-1900-4747-A61B-69F00893FA7A}">
      <dgm:prSet/>
      <dgm:spPr/>
      <dgm:t>
        <a:bodyPr/>
        <a:lstStyle/>
        <a:p>
          <a:endParaRPr lang="en-US"/>
        </a:p>
      </dgm:t>
    </dgm:pt>
    <dgm:pt modelId="{D893E29A-0550-4FBC-AB1A-DE102A55F24F}" type="sibTrans" cxnId="{80A255D9-1900-4747-A61B-69F00893FA7A}">
      <dgm:prSet/>
      <dgm:spPr/>
      <dgm:t>
        <a:bodyPr/>
        <a:lstStyle/>
        <a:p>
          <a:endParaRPr lang="en-US"/>
        </a:p>
      </dgm:t>
    </dgm:pt>
    <dgm:pt modelId="{0E38CF34-39AA-49A0-AA55-5A4807C31993}">
      <dgm:prSet/>
      <dgm:spPr/>
      <dgm:t>
        <a:bodyPr/>
        <a:lstStyle/>
        <a:p>
          <a:r>
            <a:rPr lang="en-US" b="1">
              <a:latin typeface="Century Gothic" panose="020B0502020202020204"/>
            </a:rPr>
            <a:t>F).Optional</a:t>
          </a:r>
          <a:r>
            <a:rPr lang="en-US" b="1"/>
            <a:t> Display</a:t>
          </a:r>
          <a:r>
            <a:rPr lang="en-US" dirty="0"/>
            <a:t>:</a:t>
          </a:r>
        </a:p>
      </dgm:t>
    </dgm:pt>
    <dgm:pt modelId="{617094E0-833C-4252-A33A-33687D11F9A2}" type="parTrans" cxnId="{105B6BC5-DD36-4E03-98FA-1C1F8847E53D}">
      <dgm:prSet/>
      <dgm:spPr/>
      <dgm:t>
        <a:bodyPr/>
        <a:lstStyle/>
        <a:p>
          <a:endParaRPr lang="en-US"/>
        </a:p>
      </dgm:t>
    </dgm:pt>
    <dgm:pt modelId="{E1326959-4C5D-43BA-A584-B6B3CE6C49EC}" type="sibTrans" cxnId="{105B6BC5-DD36-4E03-98FA-1C1F8847E53D}">
      <dgm:prSet/>
      <dgm:spPr/>
      <dgm:t>
        <a:bodyPr/>
        <a:lstStyle/>
        <a:p>
          <a:endParaRPr lang="en-US"/>
        </a:p>
      </dgm:t>
    </dgm:pt>
    <dgm:pt modelId="{5101B213-7314-4DA4-AC7B-2F4E893841CD}">
      <dgm:prSet/>
      <dgm:spPr/>
      <dgm:t>
        <a:bodyPr/>
        <a:lstStyle/>
        <a:p>
          <a:r>
            <a:rPr lang="en-US"/>
            <a:t>If using a display module, connect it to the Arduino and modify the code to show the wind speed on the display.</a:t>
          </a:r>
        </a:p>
      </dgm:t>
    </dgm:pt>
    <dgm:pt modelId="{59778D39-1B99-490F-A5E9-6DA3D9E2A245}" type="parTrans" cxnId="{F9079B45-EF9D-41E3-BE1A-61C47028D5DA}">
      <dgm:prSet/>
      <dgm:spPr/>
      <dgm:t>
        <a:bodyPr/>
        <a:lstStyle/>
        <a:p>
          <a:endParaRPr lang="en-US"/>
        </a:p>
      </dgm:t>
    </dgm:pt>
    <dgm:pt modelId="{E45B63C9-8501-48BB-9A7A-97D754F33BB7}" type="sibTrans" cxnId="{F9079B45-EF9D-41E3-BE1A-61C47028D5DA}">
      <dgm:prSet/>
      <dgm:spPr/>
      <dgm:t>
        <a:bodyPr/>
        <a:lstStyle/>
        <a:p>
          <a:endParaRPr lang="en-US"/>
        </a:p>
      </dgm:t>
    </dgm:pt>
    <dgm:pt modelId="{EFD74A8B-68D3-4471-B125-D03B201E876C}" type="pres">
      <dgm:prSet presAssocID="{4E173797-DEB3-4F7F-A265-3BFD42CFB1D6}" presName="vert0" presStyleCnt="0">
        <dgm:presLayoutVars>
          <dgm:dir/>
          <dgm:animOne val="branch"/>
          <dgm:animLvl val="lvl"/>
        </dgm:presLayoutVars>
      </dgm:prSet>
      <dgm:spPr/>
    </dgm:pt>
    <dgm:pt modelId="{1ECD076E-33F5-42DB-90B6-65B0A42981CA}" type="pres">
      <dgm:prSet presAssocID="{46A57FD2-67F8-4838-86D5-29407C173E44}" presName="thickLine" presStyleLbl="alignNode1" presStyleIdx="0" presStyleCnt="6"/>
      <dgm:spPr/>
    </dgm:pt>
    <dgm:pt modelId="{382A33F1-6BF1-4EC1-B543-C51483017F80}" type="pres">
      <dgm:prSet presAssocID="{46A57FD2-67F8-4838-86D5-29407C173E44}" presName="horz1" presStyleCnt="0"/>
      <dgm:spPr/>
    </dgm:pt>
    <dgm:pt modelId="{1AC53145-7479-4210-8991-7A64DB1D1422}" type="pres">
      <dgm:prSet presAssocID="{46A57FD2-67F8-4838-86D5-29407C173E44}" presName="tx1" presStyleLbl="revTx" presStyleIdx="0" presStyleCnt="6"/>
      <dgm:spPr/>
    </dgm:pt>
    <dgm:pt modelId="{C53D0A25-3012-4817-84DA-D79FACDEF042}" type="pres">
      <dgm:prSet presAssocID="{46A57FD2-67F8-4838-86D5-29407C173E44}" presName="vert1" presStyleCnt="0"/>
      <dgm:spPr/>
    </dgm:pt>
    <dgm:pt modelId="{5686EE3B-89FB-4A88-86EC-9B01EE76FEE4}" type="pres">
      <dgm:prSet presAssocID="{DF673CBC-D17A-4559-A208-8B8F5BFA28DC}" presName="thickLine" presStyleLbl="alignNode1" presStyleIdx="1" presStyleCnt="6"/>
      <dgm:spPr/>
    </dgm:pt>
    <dgm:pt modelId="{D7808274-EB96-4E6B-B7F0-60EC41BE8B6C}" type="pres">
      <dgm:prSet presAssocID="{DF673CBC-D17A-4559-A208-8B8F5BFA28DC}" presName="horz1" presStyleCnt="0"/>
      <dgm:spPr/>
    </dgm:pt>
    <dgm:pt modelId="{4505FB68-DEAA-4BC4-869E-C0FC5DDF98C4}" type="pres">
      <dgm:prSet presAssocID="{DF673CBC-D17A-4559-A208-8B8F5BFA28DC}" presName="tx1" presStyleLbl="revTx" presStyleIdx="1" presStyleCnt="6"/>
      <dgm:spPr/>
    </dgm:pt>
    <dgm:pt modelId="{808E9A12-711B-45E3-A683-CC74C32C7E47}" type="pres">
      <dgm:prSet presAssocID="{DF673CBC-D17A-4559-A208-8B8F5BFA28DC}" presName="vert1" presStyleCnt="0"/>
      <dgm:spPr/>
    </dgm:pt>
    <dgm:pt modelId="{EDC11A6C-2ED2-4514-8589-760D54DFA087}" type="pres">
      <dgm:prSet presAssocID="{7E50B864-BE3E-46D8-875E-2DE3E53EF0D8}" presName="thickLine" presStyleLbl="alignNode1" presStyleIdx="2" presStyleCnt="6"/>
      <dgm:spPr/>
    </dgm:pt>
    <dgm:pt modelId="{9A231027-23CE-40B4-BD8E-4D0C65FFC609}" type="pres">
      <dgm:prSet presAssocID="{7E50B864-BE3E-46D8-875E-2DE3E53EF0D8}" presName="horz1" presStyleCnt="0"/>
      <dgm:spPr/>
    </dgm:pt>
    <dgm:pt modelId="{83EB0FC9-53B6-4446-B930-4F11B204F969}" type="pres">
      <dgm:prSet presAssocID="{7E50B864-BE3E-46D8-875E-2DE3E53EF0D8}" presName="tx1" presStyleLbl="revTx" presStyleIdx="2" presStyleCnt="6"/>
      <dgm:spPr/>
    </dgm:pt>
    <dgm:pt modelId="{E624464D-1648-4ACE-B555-A3D5D36EF899}" type="pres">
      <dgm:prSet presAssocID="{7E50B864-BE3E-46D8-875E-2DE3E53EF0D8}" presName="vert1" presStyleCnt="0"/>
      <dgm:spPr/>
    </dgm:pt>
    <dgm:pt modelId="{8C542C8E-BBFE-4EB9-B1A0-1114692BF9A3}" type="pres">
      <dgm:prSet presAssocID="{DCD691AD-030F-4C27-901A-9FA35160DCF9}" presName="thickLine" presStyleLbl="alignNode1" presStyleIdx="3" presStyleCnt="6"/>
      <dgm:spPr/>
    </dgm:pt>
    <dgm:pt modelId="{5977A151-5ED7-4A5F-8247-77CA8EE557CC}" type="pres">
      <dgm:prSet presAssocID="{DCD691AD-030F-4C27-901A-9FA35160DCF9}" presName="horz1" presStyleCnt="0"/>
      <dgm:spPr/>
    </dgm:pt>
    <dgm:pt modelId="{AD5E638E-A6A0-4F22-9A5D-BEE1F0EE9B26}" type="pres">
      <dgm:prSet presAssocID="{DCD691AD-030F-4C27-901A-9FA35160DCF9}" presName="tx1" presStyleLbl="revTx" presStyleIdx="3" presStyleCnt="6"/>
      <dgm:spPr/>
    </dgm:pt>
    <dgm:pt modelId="{A06541F5-0760-4221-B8B9-E42F6AF65ECA}" type="pres">
      <dgm:prSet presAssocID="{DCD691AD-030F-4C27-901A-9FA35160DCF9}" presName="vert1" presStyleCnt="0"/>
      <dgm:spPr/>
    </dgm:pt>
    <dgm:pt modelId="{F891B136-1234-4B16-BB8F-EC30917C355A}" type="pres">
      <dgm:prSet presAssocID="{0E38CF34-39AA-49A0-AA55-5A4807C31993}" presName="thickLine" presStyleLbl="alignNode1" presStyleIdx="4" presStyleCnt="6"/>
      <dgm:spPr/>
    </dgm:pt>
    <dgm:pt modelId="{378EA12A-8E28-4F39-B25D-ED9FF1FE759C}" type="pres">
      <dgm:prSet presAssocID="{0E38CF34-39AA-49A0-AA55-5A4807C31993}" presName="horz1" presStyleCnt="0"/>
      <dgm:spPr/>
    </dgm:pt>
    <dgm:pt modelId="{97C0E89E-2C02-4178-B829-4DB76A3D40C9}" type="pres">
      <dgm:prSet presAssocID="{0E38CF34-39AA-49A0-AA55-5A4807C31993}" presName="tx1" presStyleLbl="revTx" presStyleIdx="4" presStyleCnt="6"/>
      <dgm:spPr/>
    </dgm:pt>
    <dgm:pt modelId="{8364888B-9E1D-49F0-9C5C-DD10C82BE2A0}" type="pres">
      <dgm:prSet presAssocID="{0E38CF34-39AA-49A0-AA55-5A4807C31993}" presName="vert1" presStyleCnt="0"/>
      <dgm:spPr/>
    </dgm:pt>
    <dgm:pt modelId="{2C4AEB53-2D21-4C87-BFED-45A579533447}" type="pres">
      <dgm:prSet presAssocID="{5101B213-7314-4DA4-AC7B-2F4E893841CD}" presName="thickLine" presStyleLbl="alignNode1" presStyleIdx="5" presStyleCnt="6"/>
      <dgm:spPr/>
    </dgm:pt>
    <dgm:pt modelId="{AD513097-1F49-4F47-B1E6-82C279244134}" type="pres">
      <dgm:prSet presAssocID="{5101B213-7314-4DA4-AC7B-2F4E893841CD}" presName="horz1" presStyleCnt="0"/>
      <dgm:spPr/>
    </dgm:pt>
    <dgm:pt modelId="{5A60E821-1B92-490B-89EB-8CD91E0B36AD}" type="pres">
      <dgm:prSet presAssocID="{5101B213-7314-4DA4-AC7B-2F4E893841CD}" presName="tx1" presStyleLbl="revTx" presStyleIdx="5" presStyleCnt="6"/>
      <dgm:spPr/>
    </dgm:pt>
    <dgm:pt modelId="{AD674E6C-28F9-49E7-80BB-82E00FB81202}" type="pres">
      <dgm:prSet presAssocID="{5101B213-7314-4DA4-AC7B-2F4E893841CD}" presName="vert1" presStyleCnt="0"/>
      <dgm:spPr/>
    </dgm:pt>
  </dgm:ptLst>
  <dgm:cxnLst>
    <dgm:cxn modelId="{8EEE5011-53BA-4706-9EF7-C5E4BA8DD1F8}" type="presOf" srcId="{DCD691AD-030F-4C27-901A-9FA35160DCF9}" destId="{AD5E638E-A6A0-4F22-9A5D-BEE1F0EE9B26}" srcOrd="0" destOrd="0" presId="urn:microsoft.com/office/officeart/2008/layout/LinedList"/>
    <dgm:cxn modelId="{E44DD224-4FFC-4DD4-B923-9A65B3C1F350}" type="presOf" srcId="{7E50B864-BE3E-46D8-875E-2DE3E53EF0D8}" destId="{83EB0FC9-53B6-4446-B930-4F11B204F969}" srcOrd="0" destOrd="0" presId="urn:microsoft.com/office/officeart/2008/layout/LinedList"/>
    <dgm:cxn modelId="{F9079B45-EF9D-41E3-BE1A-61C47028D5DA}" srcId="{4E173797-DEB3-4F7F-A265-3BFD42CFB1D6}" destId="{5101B213-7314-4DA4-AC7B-2F4E893841CD}" srcOrd="5" destOrd="0" parTransId="{59778D39-1B99-490F-A5E9-6DA3D9E2A245}" sibTransId="{E45B63C9-8501-48BB-9A7A-97D754F33BB7}"/>
    <dgm:cxn modelId="{0EFE6554-023E-44A1-B939-050AA7F01677}" srcId="{4E173797-DEB3-4F7F-A265-3BFD42CFB1D6}" destId="{7E50B864-BE3E-46D8-875E-2DE3E53EF0D8}" srcOrd="2" destOrd="0" parTransId="{5679EA11-2F23-4A94-971B-1E5B6E25711E}" sibTransId="{D9EA68C9-F3E2-4F51-AAB7-7CEAA57316E7}"/>
    <dgm:cxn modelId="{AB764F8A-1CB0-4084-8B44-4AFB885CB50E}" srcId="{4E173797-DEB3-4F7F-A265-3BFD42CFB1D6}" destId="{46A57FD2-67F8-4838-86D5-29407C173E44}" srcOrd="0" destOrd="0" parTransId="{C1615EAB-DFE3-439B-8F2B-DEA02FB904EB}" sibTransId="{6C51FF04-4BFE-4A1D-A021-C070E588A9E8}"/>
    <dgm:cxn modelId="{35C27993-6ECB-4355-A036-F51F3340A32F}" type="presOf" srcId="{5101B213-7314-4DA4-AC7B-2F4E893841CD}" destId="{5A60E821-1B92-490B-89EB-8CD91E0B36AD}" srcOrd="0" destOrd="0" presId="urn:microsoft.com/office/officeart/2008/layout/LinedList"/>
    <dgm:cxn modelId="{E4CEA4AA-4B9E-4567-956B-350A430C008B}" type="presOf" srcId="{0E38CF34-39AA-49A0-AA55-5A4807C31993}" destId="{97C0E89E-2C02-4178-B829-4DB76A3D40C9}" srcOrd="0" destOrd="0" presId="urn:microsoft.com/office/officeart/2008/layout/LinedList"/>
    <dgm:cxn modelId="{AEB32AB7-6B34-4A30-8713-CAAF8719892E}" type="presOf" srcId="{DF673CBC-D17A-4559-A208-8B8F5BFA28DC}" destId="{4505FB68-DEAA-4BC4-869E-C0FC5DDF98C4}" srcOrd="0" destOrd="0" presId="urn:microsoft.com/office/officeart/2008/layout/LinedList"/>
    <dgm:cxn modelId="{105B6BC5-DD36-4E03-98FA-1C1F8847E53D}" srcId="{4E173797-DEB3-4F7F-A265-3BFD42CFB1D6}" destId="{0E38CF34-39AA-49A0-AA55-5A4807C31993}" srcOrd="4" destOrd="0" parTransId="{617094E0-833C-4252-A33A-33687D11F9A2}" sibTransId="{E1326959-4C5D-43BA-A584-B6B3CE6C49EC}"/>
    <dgm:cxn modelId="{0FEFDDC5-5B4B-41BB-A62B-C28878F911B3}" srcId="{4E173797-DEB3-4F7F-A265-3BFD42CFB1D6}" destId="{DF673CBC-D17A-4559-A208-8B8F5BFA28DC}" srcOrd="1" destOrd="0" parTransId="{C2DE4A79-F2B1-4C17-B082-8168F6184E4B}" sibTransId="{0D054852-84B1-4C90-B587-FC7FC2E79FA5}"/>
    <dgm:cxn modelId="{80A255D9-1900-4747-A61B-69F00893FA7A}" srcId="{4E173797-DEB3-4F7F-A265-3BFD42CFB1D6}" destId="{DCD691AD-030F-4C27-901A-9FA35160DCF9}" srcOrd="3" destOrd="0" parTransId="{9CEA814B-AC01-4D89-8561-B8ACBE92D838}" sibTransId="{D893E29A-0550-4FBC-AB1A-DE102A55F24F}"/>
    <dgm:cxn modelId="{554EC9DE-CECA-4819-B4BE-06E708FD1BC3}" type="presOf" srcId="{46A57FD2-67F8-4838-86D5-29407C173E44}" destId="{1AC53145-7479-4210-8991-7A64DB1D1422}" srcOrd="0" destOrd="0" presId="urn:microsoft.com/office/officeart/2008/layout/LinedList"/>
    <dgm:cxn modelId="{48A5EFE4-B708-4296-9F51-7DC42AC9903C}" type="presOf" srcId="{4E173797-DEB3-4F7F-A265-3BFD42CFB1D6}" destId="{EFD74A8B-68D3-4471-B125-D03B201E876C}" srcOrd="0" destOrd="0" presId="urn:microsoft.com/office/officeart/2008/layout/LinedList"/>
    <dgm:cxn modelId="{5339B4A5-F3DC-4292-AF61-150834105EEB}" type="presParOf" srcId="{EFD74A8B-68D3-4471-B125-D03B201E876C}" destId="{1ECD076E-33F5-42DB-90B6-65B0A42981CA}" srcOrd="0" destOrd="0" presId="urn:microsoft.com/office/officeart/2008/layout/LinedList"/>
    <dgm:cxn modelId="{7A5B0CA8-8CDB-43C1-86E3-A6B0404416C3}" type="presParOf" srcId="{EFD74A8B-68D3-4471-B125-D03B201E876C}" destId="{382A33F1-6BF1-4EC1-B543-C51483017F80}" srcOrd="1" destOrd="0" presId="urn:microsoft.com/office/officeart/2008/layout/LinedList"/>
    <dgm:cxn modelId="{91E4C16C-86D5-4030-A7D4-FDEC09BBFEAB}" type="presParOf" srcId="{382A33F1-6BF1-4EC1-B543-C51483017F80}" destId="{1AC53145-7479-4210-8991-7A64DB1D1422}" srcOrd="0" destOrd="0" presId="urn:microsoft.com/office/officeart/2008/layout/LinedList"/>
    <dgm:cxn modelId="{B3BC281F-A888-4783-A49D-A830BC2B7CB0}" type="presParOf" srcId="{382A33F1-6BF1-4EC1-B543-C51483017F80}" destId="{C53D0A25-3012-4817-84DA-D79FACDEF042}" srcOrd="1" destOrd="0" presId="urn:microsoft.com/office/officeart/2008/layout/LinedList"/>
    <dgm:cxn modelId="{64F31CF7-4D52-4C2A-A9BF-9E454BD40B76}" type="presParOf" srcId="{EFD74A8B-68D3-4471-B125-D03B201E876C}" destId="{5686EE3B-89FB-4A88-86EC-9B01EE76FEE4}" srcOrd="2" destOrd="0" presId="urn:microsoft.com/office/officeart/2008/layout/LinedList"/>
    <dgm:cxn modelId="{1337AD53-4E11-42E8-8A4F-BFBDFAAA1E4B}" type="presParOf" srcId="{EFD74A8B-68D3-4471-B125-D03B201E876C}" destId="{D7808274-EB96-4E6B-B7F0-60EC41BE8B6C}" srcOrd="3" destOrd="0" presId="urn:microsoft.com/office/officeart/2008/layout/LinedList"/>
    <dgm:cxn modelId="{C65E3E98-D8A7-4A67-B05B-4AE1BB1498DE}" type="presParOf" srcId="{D7808274-EB96-4E6B-B7F0-60EC41BE8B6C}" destId="{4505FB68-DEAA-4BC4-869E-C0FC5DDF98C4}" srcOrd="0" destOrd="0" presId="urn:microsoft.com/office/officeart/2008/layout/LinedList"/>
    <dgm:cxn modelId="{D2D4F58A-77EC-4FE8-895A-96AA0201DC4B}" type="presParOf" srcId="{D7808274-EB96-4E6B-B7F0-60EC41BE8B6C}" destId="{808E9A12-711B-45E3-A683-CC74C32C7E47}" srcOrd="1" destOrd="0" presId="urn:microsoft.com/office/officeart/2008/layout/LinedList"/>
    <dgm:cxn modelId="{CEEF838D-6FF1-4EEC-A622-EDDBB76F5DE1}" type="presParOf" srcId="{EFD74A8B-68D3-4471-B125-D03B201E876C}" destId="{EDC11A6C-2ED2-4514-8589-760D54DFA087}" srcOrd="4" destOrd="0" presId="urn:microsoft.com/office/officeart/2008/layout/LinedList"/>
    <dgm:cxn modelId="{0C25FE98-916E-4F7C-8181-728AB1C3999D}" type="presParOf" srcId="{EFD74A8B-68D3-4471-B125-D03B201E876C}" destId="{9A231027-23CE-40B4-BD8E-4D0C65FFC609}" srcOrd="5" destOrd="0" presId="urn:microsoft.com/office/officeart/2008/layout/LinedList"/>
    <dgm:cxn modelId="{CDD121DA-1DE5-44D6-992A-ACDE59926843}" type="presParOf" srcId="{9A231027-23CE-40B4-BD8E-4D0C65FFC609}" destId="{83EB0FC9-53B6-4446-B930-4F11B204F969}" srcOrd="0" destOrd="0" presId="urn:microsoft.com/office/officeart/2008/layout/LinedList"/>
    <dgm:cxn modelId="{241DE31B-1EB6-40C3-9A92-588A45505509}" type="presParOf" srcId="{9A231027-23CE-40B4-BD8E-4D0C65FFC609}" destId="{E624464D-1648-4ACE-B555-A3D5D36EF899}" srcOrd="1" destOrd="0" presId="urn:microsoft.com/office/officeart/2008/layout/LinedList"/>
    <dgm:cxn modelId="{65CA6269-18CC-48D7-87CB-0DB49D9151B1}" type="presParOf" srcId="{EFD74A8B-68D3-4471-B125-D03B201E876C}" destId="{8C542C8E-BBFE-4EB9-B1A0-1114692BF9A3}" srcOrd="6" destOrd="0" presId="urn:microsoft.com/office/officeart/2008/layout/LinedList"/>
    <dgm:cxn modelId="{38EC6675-7281-4E87-B8C4-3FD9FD76683A}" type="presParOf" srcId="{EFD74A8B-68D3-4471-B125-D03B201E876C}" destId="{5977A151-5ED7-4A5F-8247-77CA8EE557CC}" srcOrd="7" destOrd="0" presId="urn:microsoft.com/office/officeart/2008/layout/LinedList"/>
    <dgm:cxn modelId="{89630B1F-BB86-4D46-99A4-B13E30F58E93}" type="presParOf" srcId="{5977A151-5ED7-4A5F-8247-77CA8EE557CC}" destId="{AD5E638E-A6A0-4F22-9A5D-BEE1F0EE9B26}" srcOrd="0" destOrd="0" presId="urn:microsoft.com/office/officeart/2008/layout/LinedList"/>
    <dgm:cxn modelId="{13AB49CA-AF48-4BA4-A725-41163C82F751}" type="presParOf" srcId="{5977A151-5ED7-4A5F-8247-77CA8EE557CC}" destId="{A06541F5-0760-4221-B8B9-E42F6AF65ECA}" srcOrd="1" destOrd="0" presId="urn:microsoft.com/office/officeart/2008/layout/LinedList"/>
    <dgm:cxn modelId="{F688E190-E938-41A9-887D-2A5BA9509838}" type="presParOf" srcId="{EFD74A8B-68D3-4471-B125-D03B201E876C}" destId="{F891B136-1234-4B16-BB8F-EC30917C355A}" srcOrd="8" destOrd="0" presId="urn:microsoft.com/office/officeart/2008/layout/LinedList"/>
    <dgm:cxn modelId="{003DAC3F-2BAE-4608-A38E-6235DA7E99BD}" type="presParOf" srcId="{EFD74A8B-68D3-4471-B125-D03B201E876C}" destId="{378EA12A-8E28-4F39-B25D-ED9FF1FE759C}" srcOrd="9" destOrd="0" presId="urn:microsoft.com/office/officeart/2008/layout/LinedList"/>
    <dgm:cxn modelId="{C5B80E66-9315-4047-81BA-3BC097D073C7}" type="presParOf" srcId="{378EA12A-8E28-4F39-B25D-ED9FF1FE759C}" destId="{97C0E89E-2C02-4178-B829-4DB76A3D40C9}" srcOrd="0" destOrd="0" presId="urn:microsoft.com/office/officeart/2008/layout/LinedList"/>
    <dgm:cxn modelId="{A443DE58-7588-4176-849E-6F589A62A8E7}" type="presParOf" srcId="{378EA12A-8E28-4F39-B25D-ED9FF1FE759C}" destId="{8364888B-9E1D-49F0-9C5C-DD10C82BE2A0}" srcOrd="1" destOrd="0" presId="urn:microsoft.com/office/officeart/2008/layout/LinedList"/>
    <dgm:cxn modelId="{D66D0F94-EA94-4F6C-A6ED-8EDFB3F5BDA7}" type="presParOf" srcId="{EFD74A8B-68D3-4471-B125-D03B201E876C}" destId="{2C4AEB53-2D21-4C87-BFED-45A579533447}" srcOrd="10" destOrd="0" presId="urn:microsoft.com/office/officeart/2008/layout/LinedList"/>
    <dgm:cxn modelId="{A051ADE2-981A-47A0-9FBB-98B5AA7C0CBD}" type="presParOf" srcId="{EFD74A8B-68D3-4471-B125-D03B201E876C}" destId="{AD513097-1F49-4F47-B1E6-82C279244134}" srcOrd="11" destOrd="0" presId="urn:microsoft.com/office/officeart/2008/layout/LinedList"/>
    <dgm:cxn modelId="{DB5F4AB5-87CB-4764-B883-7ED997C7E0BF}" type="presParOf" srcId="{AD513097-1F49-4F47-B1E6-82C279244134}" destId="{5A60E821-1B92-490B-89EB-8CD91E0B36AD}" srcOrd="0" destOrd="0" presId="urn:microsoft.com/office/officeart/2008/layout/LinedList"/>
    <dgm:cxn modelId="{DC95E508-F27B-4BB0-BBF1-39C0DCD26EFD}" type="presParOf" srcId="{AD513097-1F49-4F47-B1E6-82C279244134}" destId="{AD674E6C-28F9-49E7-80BB-82E00FB812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CD5509-F5CA-4517-B9CB-F15C83662DDA}" type="doc">
      <dgm:prSet loTypeId="urn:microsoft.com/office/officeart/2005/8/layout/vList2" loCatId="list" qsTypeId="urn:microsoft.com/office/officeart/2005/8/quickstyle/simple5" qsCatId="simple" csTypeId="urn:microsoft.com/office/officeart/2005/8/colors/colorful1" csCatId="colorful"/>
      <dgm:spPr/>
      <dgm:t>
        <a:bodyPr/>
        <a:lstStyle/>
        <a:p>
          <a:endParaRPr lang="en-US"/>
        </a:p>
      </dgm:t>
    </dgm:pt>
    <dgm:pt modelId="{2D39779F-659A-461D-A374-177C4F00E1E4}">
      <dgm:prSet/>
      <dgm:spPr/>
      <dgm:t>
        <a:bodyPr/>
        <a:lstStyle/>
        <a:p>
          <a:r>
            <a:rPr lang="en-US" b="1">
              <a:latin typeface="Century Gothic" panose="020B0502020202020204"/>
            </a:rPr>
            <a:t>1).Weather</a:t>
          </a:r>
          <a:r>
            <a:rPr lang="en-US" b="1"/>
            <a:t> Stations</a:t>
          </a:r>
          <a:r>
            <a:rPr lang="en-US" dirty="0"/>
            <a:t>:</a:t>
          </a:r>
        </a:p>
      </dgm:t>
    </dgm:pt>
    <dgm:pt modelId="{8EA9116C-995E-4D60-86D6-D0163FFF2EBE}" type="parTrans" cxnId="{D54617C6-AA3E-4A24-8A28-ED834BCBBF2F}">
      <dgm:prSet/>
      <dgm:spPr/>
      <dgm:t>
        <a:bodyPr/>
        <a:lstStyle/>
        <a:p>
          <a:endParaRPr lang="en-US"/>
        </a:p>
      </dgm:t>
    </dgm:pt>
    <dgm:pt modelId="{5B6E505E-AF38-46CB-B456-1030A24D8AE5}" type="sibTrans" cxnId="{D54617C6-AA3E-4A24-8A28-ED834BCBBF2F}">
      <dgm:prSet/>
      <dgm:spPr/>
      <dgm:t>
        <a:bodyPr/>
        <a:lstStyle/>
        <a:p>
          <a:endParaRPr lang="en-US"/>
        </a:p>
      </dgm:t>
    </dgm:pt>
    <dgm:pt modelId="{34E007A0-6E8F-423E-9A4D-AE445E24A5AA}">
      <dgm:prSet/>
      <dgm:spPr/>
      <dgm:t>
        <a:bodyPr/>
        <a:lstStyle/>
        <a:p>
          <a:r>
            <a:rPr lang="en-US"/>
            <a:t>Home weather stations for enthusiasts.</a:t>
          </a:r>
        </a:p>
      </dgm:t>
    </dgm:pt>
    <dgm:pt modelId="{D664CE38-B0AF-4A62-B177-019D48A645BC}" type="parTrans" cxnId="{BD5F2CEB-F521-4F89-8AD3-2C461B71BB51}">
      <dgm:prSet/>
      <dgm:spPr/>
      <dgm:t>
        <a:bodyPr/>
        <a:lstStyle/>
        <a:p>
          <a:endParaRPr lang="en-US"/>
        </a:p>
      </dgm:t>
    </dgm:pt>
    <dgm:pt modelId="{BB38E6B8-BA4B-4279-933D-C6A7A44889A6}" type="sibTrans" cxnId="{BD5F2CEB-F521-4F89-8AD3-2C461B71BB51}">
      <dgm:prSet/>
      <dgm:spPr/>
      <dgm:t>
        <a:bodyPr/>
        <a:lstStyle/>
        <a:p>
          <a:endParaRPr lang="en-US"/>
        </a:p>
      </dgm:t>
    </dgm:pt>
    <dgm:pt modelId="{AB674C05-6111-4E68-B14E-42BDB1A58B8E}">
      <dgm:prSet/>
      <dgm:spPr/>
      <dgm:t>
        <a:bodyPr/>
        <a:lstStyle/>
        <a:p>
          <a:r>
            <a:rPr lang="en-US"/>
            <a:t>Professional weather stations for meteorological data collection.</a:t>
          </a:r>
        </a:p>
      </dgm:t>
    </dgm:pt>
    <dgm:pt modelId="{9995623E-301C-48FA-95C0-EF7509DF3BD7}" type="parTrans" cxnId="{8ED58ED4-95F8-4C4B-8972-9A6AB9356F7C}">
      <dgm:prSet/>
      <dgm:spPr/>
      <dgm:t>
        <a:bodyPr/>
        <a:lstStyle/>
        <a:p>
          <a:endParaRPr lang="en-US"/>
        </a:p>
      </dgm:t>
    </dgm:pt>
    <dgm:pt modelId="{6BB57E34-CE9C-4251-AF7C-05610462AF8B}" type="sibTrans" cxnId="{8ED58ED4-95F8-4C4B-8972-9A6AB9356F7C}">
      <dgm:prSet/>
      <dgm:spPr/>
      <dgm:t>
        <a:bodyPr/>
        <a:lstStyle/>
        <a:p>
          <a:endParaRPr lang="en-US"/>
        </a:p>
      </dgm:t>
    </dgm:pt>
    <dgm:pt modelId="{327660F1-2E68-44BE-B174-03B093E1584D}">
      <dgm:prSet/>
      <dgm:spPr/>
      <dgm:t>
        <a:bodyPr/>
        <a:lstStyle/>
        <a:p>
          <a:r>
            <a:rPr lang="en-US" b="1">
              <a:latin typeface="Century Gothic" panose="020B0502020202020204"/>
            </a:rPr>
            <a:t>2).Agriculture</a:t>
          </a:r>
          <a:r>
            <a:rPr lang="en-US" dirty="0"/>
            <a:t>:</a:t>
          </a:r>
        </a:p>
      </dgm:t>
    </dgm:pt>
    <dgm:pt modelId="{0489ED41-8A6B-4D09-B45E-6BD5BA40D05C}" type="parTrans" cxnId="{A9D48773-6866-459B-B12D-15CD9BE5C6F8}">
      <dgm:prSet/>
      <dgm:spPr/>
      <dgm:t>
        <a:bodyPr/>
        <a:lstStyle/>
        <a:p>
          <a:endParaRPr lang="en-US"/>
        </a:p>
      </dgm:t>
    </dgm:pt>
    <dgm:pt modelId="{9606EBED-ABF6-4DDB-A0B1-29FB51033182}" type="sibTrans" cxnId="{A9D48773-6866-459B-B12D-15CD9BE5C6F8}">
      <dgm:prSet/>
      <dgm:spPr/>
      <dgm:t>
        <a:bodyPr/>
        <a:lstStyle/>
        <a:p>
          <a:endParaRPr lang="en-US"/>
        </a:p>
      </dgm:t>
    </dgm:pt>
    <dgm:pt modelId="{F436D02A-A48D-4ED2-81A2-85BC524D3E62}">
      <dgm:prSet/>
      <dgm:spPr/>
      <dgm:t>
        <a:bodyPr/>
        <a:lstStyle/>
        <a:p>
          <a:r>
            <a:rPr lang="en-US"/>
            <a:t>Monitoring wind conditions for spraying pesticides and fertilizers.</a:t>
          </a:r>
        </a:p>
      </dgm:t>
    </dgm:pt>
    <dgm:pt modelId="{1691FDED-C658-4778-A65B-9079D74CC224}" type="parTrans" cxnId="{F911A421-4DA9-49A1-96D0-2707EE0BA165}">
      <dgm:prSet/>
      <dgm:spPr/>
      <dgm:t>
        <a:bodyPr/>
        <a:lstStyle/>
        <a:p>
          <a:endParaRPr lang="en-US"/>
        </a:p>
      </dgm:t>
    </dgm:pt>
    <dgm:pt modelId="{98457314-D21E-423E-944E-4C12FBAEF43D}" type="sibTrans" cxnId="{F911A421-4DA9-49A1-96D0-2707EE0BA165}">
      <dgm:prSet/>
      <dgm:spPr/>
      <dgm:t>
        <a:bodyPr/>
        <a:lstStyle/>
        <a:p>
          <a:endParaRPr lang="en-US"/>
        </a:p>
      </dgm:t>
    </dgm:pt>
    <dgm:pt modelId="{CDB3359A-6D44-4B3E-A7F2-4877FC9C809B}">
      <dgm:prSet/>
      <dgm:spPr/>
      <dgm:t>
        <a:bodyPr/>
        <a:lstStyle/>
        <a:p>
          <a:r>
            <a:rPr lang="en-US"/>
            <a:t>Assessing wind patterns to protect crops from wind damage.</a:t>
          </a:r>
        </a:p>
      </dgm:t>
    </dgm:pt>
    <dgm:pt modelId="{FCE10BFB-81EC-4E64-A1D0-BFC0B49CAFEE}" type="parTrans" cxnId="{28792E5C-2005-4107-90E0-B54BA381F027}">
      <dgm:prSet/>
      <dgm:spPr/>
      <dgm:t>
        <a:bodyPr/>
        <a:lstStyle/>
        <a:p>
          <a:endParaRPr lang="en-US"/>
        </a:p>
      </dgm:t>
    </dgm:pt>
    <dgm:pt modelId="{4D3ACEF1-B5C8-4EE6-9401-1D1FE56E7D94}" type="sibTrans" cxnId="{28792E5C-2005-4107-90E0-B54BA381F027}">
      <dgm:prSet/>
      <dgm:spPr/>
      <dgm:t>
        <a:bodyPr/>
        <a:lstStyle/>
        <a:p>
          <a:endParaRPr lang="en-US"/>
        </a:p>
      </dgm:t>
    </dgm:pt>
    <dgm:pt modelId="{461CA6A5-2DAD-406C-8BD4-9F3096A50557}">
      <dgm:prSet/>
      <dgm:spPr/>
      <dgm:t>
        <a:bodyPr/>
        <a:lstStyle/>
        <a:p>
          <a:r>
            <a:rPr lang="en-US" b="1">
              <a:latin typeface="Century Gothic" panose="020B0502020202020204"/>
            </a:rPr>
            <a:t>3).Renewable</a:t>
          </a:r>
          <a:r>
            <a:rPr lang="en-US" b="1"/>
            <a:t> Energy</a:t>
          </a:r>
          <a:r>
            <a:rPr lang="en-US" dirty="0"/>
            <a:t>:</a:t>
          </a:r>
        </a:p>
      </dgm:t>
    </dgm:pt>
    <dgm:pt modelId="{1EE85D80-B776-4925-B6CD-A3526C65D91C}" type="parTrans" cxnId="{3F950C19-AE58-4E8F-92C7-F412CA3555F8}">
      <dgm:prSet/>
      <dgm:spPr/>
      <dgm:t>
        <a:bodyPr/>
        <a:lstStyle/>
        <a:p>
          <a:endParaRPr lang="en-US"/>
        </a:p>
      </dgm:t>
    </dgm:pt>
    <dgm:pt modelId="{52FF3E8B-DCCC-4524-858B-74BC8E907C91}" type="sibTrans" cxnId="{3F950C19-AE58-4E8F-92C7-F412CA3555F8}">
      <dgm:prSet/>
      <dgm:spPr/>
      <dgm:t>
        <a:bodyPr/>
        <a:lstStyle/>
        <a:p>
          <a:endParaRPr lang="en-US"/>
        </a:p>
      </dgm:t>
    </dgm:pt>
    <dgm:pt modelId="{56D70A1A-E2F6-414D-B465-DBFCBFB1B100}">
      <dgm:prSet/>
      <dgm:spPr/>
      <dgm:t>
        <a:bodyPr/>
        <a:lstStyle/>
        <a:p>
          <a:r>
            <a:rPr lang="en-US"/>
            <a:t>Site assessment for wind turbine placement.</a:t>
          </a:r>
        </a:p>
      </dgm:t>
    </dgm:pt>
    <dgm:pt modelId="{015D5805-F405-496F-9022-023F4F0821DE}" type="parTrans" cxnId="{3CF4B86A-3949-46BD-8799-7AC1A5126A9C}">
      <dgm:prSet/>
      <dgm:spPr/>
      <dgm:t>
        <a:bodyPr/>
        <a:lstStyle/>
        <a:p>
          <a:endParaRPr lang="en-US"/>
        </a:p>
      </dgm:t>
    </dgm:pt>
    <dgm:pt modelId="{9D48950B-3701-4950-9F58-9FE662E4DCEF}" type="sibTrans" cxnId="{3CF4B86A-3949-46BD-8799-7AC1A5126A9C}">
      <dgm:prSet/>
      <dgm:spPr/>
      <dgm:t>
        <a:bodyPr/>
        <a:lstStyle/>
        <a:p>
          <a:endParaRPr lang="en-US"/>
        </a:p>
      </dgm:t>
    </dgm:pt>
    <dgm:pt modelId="{DE2631EA-694B-4DB6-9D32-707DC9E692D2}">
      <dgm:prSet/>
      <dgm:spPr/>
      <dgm:t>
        <a:bodyPr/>
        <a:lstStyle/>
        <a:p>
          <a:r>
            <a:rPr lang="en-US"/>
            <a:t>Monitoring wind speed to optimize turbine performance.</a:t>
          </a:r>
        </a:p>
      </dgm:t>
    </dgm:pt>
    <dgm:pt modelId="{BC63693C-534B-4B1A-B2B2-013644437D71}" type="parTrans" cxnId="{C8D15960-0558-4EC9-B6D6-329FF393359D}">
      <dgm:prSet/>
      <dgm:spPr/>
      <dgm:t>
        <a:bodyPr/>
        <a:lstStyle/>
        <a:p>
          <a:endParaRPr lang="en-US"/>
        </a:p>
      </dgm:t>
    </dgm:pt>
    <dgm:pt modelId="{FFFDD099-8F6A-4AD1-AFAD-F6056A6363D7}" type="sibTrans" cxnId="{C8D15960-0558-4EC9-B6D6-329FF393359D}">
      <dgm:prSet/>
      <dgm:spPr/>
      <dgm:t>
        <a:bodyPr/>
        <a:lstStyle/>
        <a:p>
          <a:endParaRPr lang="en-US"/>
        </a:p>
      </dgm:t>
    </dgm:pt>
    <dgm:pt modelId="{D6E9906A-6F2C-4F91-8285-F9805E3DF7DD}">
      <dgm:prSet/>
      <dgm:spPr/>
      <dgm:t>
        <a:bodyPr/>
        <a:lstStyle/>
        <a:p>
          <a:r>
            <a:rPr lang="en-US" b="1">
              <a:latin typeface="Century Gothic" panose="020B0502020202020204"/>
            </a:rPr>
            <a:t>4).Building</a:t>
          </a:r>
          <a:r>
            <a:rPr lang="en-US" b="1"/>
            <a:t> and Construction</a:t>
          </a:r>
          <a:r>
            <a:rPr lang="en-US" dirty="0"/>
            <a:t>:</a:t>
          </a:r>
        </a:p>
      </dgm:t>
    </dgm:pt>
    <dgm:pt modelId="{7C5ACBA5-55FA-4A7E-8BCD-5404FEC079D7}" type="parTrans" cxnId="{948707F9-3B33-4E74-9337-7F36A3B04C9C}">
      <dgm:prSet/>
      <dgm:spPr/>
      <dgm:t>
        <a:bodyPr/>
        <a:lstStyle/>
        <a:p>
          <a:endParaRPr lang="en-US"/>
        </a:p>
      </dgm:t>
    </dgm:pt>
    <dgm:pt modelId="{FC21B881-7823-4975-8427-7EA57AFA26B4}" type="sibTrans" cxnId="{948707F9-3B33-4E74-9337-7F36A3B04C9C}">
      <dgm:prSet/>
      <dgm:spPr/>
      <dgm:t>
        <a:bodyPr/>
        <a:lstStyle/>
        <a:p>
          <a:endParaRPr lang="en-US"/>
        </a:p>
      </dgm:t>
    </dgm:pt>
    <dgm:pt modelId="{4EB950B9-55E9-4C25-9656-DF924BCDAC75}">
      <dgm:prSet/>
      <dgm:spPr/>
      <dgm:t>
        <a:bodyPr/>
        <a:lstStyle/>
        <a:p>
          <a:r>
            <a:rPr lang="en-US"/>
            <a:t>Ensuring safe working conditions by monitoring wind speed.</a:t>
          </a:r>
        </a:p>
      </dgm:t>
    </dgm:pt>
    <dgm:pt modelId="{BEE2D0BE-AD65-4AFA-B58D-376BB6670AF8}" type="parTrans" cxnId="{710D3D5A-7204-457F-A168-56732444BA34}">
      <dgm:prSet/>
      <dgm:spPr/>
      <dgm:t>
        <a:bodyPr/>
        <a:lstStyle/>
        <a:p>
          <a:endParaRPr lang="en-US"/>
        </a:p>
      </dgm:t>
    </dgm:pt>
    <dgm:pt modelId="{B90B81CD-E4CC-4F20-93F1-E8EE03B07500}" type="sibTrans" cxnId="{710D3D5A-7204-457F-A168-56732444BA34}">
      <dgm:prSet/>
      <dgm:spPr/>
      <dgm:t>
        <a:bodyPr/>
        <a:lstStyle/>
        <a:p>
          <a:endParaRPr lang="en-US"/>
        </a:p>
      </dgm:t>
    </dgm:pt>
    <dgm:pt modelId="{3FA6E781-A1E7-4081-9285-5CBCC305F5A4}">
      <dgm:prSet/>
      <dgm:spPr/>
      <dgm:t>
        <a:bodyPr/>
        <a:lstStyle/>
        <a:p>
          <a:r>
            <a:rPr lang="en-US"/>
            <a:t>Analyzing wind effects on structures.</a:t>
          </a:r>
        </a:p>
      </dgm:t>
    </dgm:pt>
    <dgm:pt modelId="{9D10E07E-080D-4BD6-ADD1-D51238585D4D}" type="parTrans" cxnId="{2C0229F9-7AE6-461B-932C-9E203BEF1CB7}">
      <dgm:prSet/>
      <dgm:spPr/>
      <dgm:t>
        <a:bodyPr/>
        <a:lstStyle/>
        <a:p>
          <a:endParaRPr lang="en-US"/>
        </a:p>
      </dgm:t>
    </dgm:pt>
    <dgm:pt modelId="{1BDE8B6D-9DFB-4F51-8C72-EB5B5D904F1C}" type="sibTrans" cxnId="{2C0229F9-7AE6-461B-932C-9E203BEF1CB7}">
      <dgm:prSet/>
      <dgm:spPr/>
      <dgm:t>
        <a:bodyPr/>
        <a:lstStyle/>
        <a:p>
          <a:endParaRPr lang="en-US"/>
        </a:p>
      </dgm:t>
    </dgm:pt>
    <dgm:pt modelId="{DAC07695-9DA5-40B2-AD22-701A58A9B0B1}" type="pres">
      <dgm:prSet presAssocID="{09CD5509-F5CA-4517-B9CB-F15C83662DDA}" presName="linear" presStyleCnt="0">
        <dgm:presLayoutVars>
          <dgm:animLvl val="lvl"/>
          <dgm:resizeHandles val="exact"/>
        </dgm:presLayoutVars>
      </dgm:prSet>
      <dgm:spPr/>
    </dgm:pt>
    <dgm:pt modelId="{79034084-1FE9-4740-B29B-06BA9AC8FB2C}" type="pres">
      <dgm:prSet presAssocID="{2D39779F-659A-461D-A374-177C4F00E1E4}" presName="parentText" presStyleLbl="node1" presStyleIdx="0" presStyleCnt="12">
        <dgm:presLayoutVars>
          <dgm:chMax val="0"/>
          <dgm:bulletEnabled val="1"/>
        </dgm:presLayoutVars>
      </dgm:prSet>
      <dgm:spPr/>
    </dgm:pt>
    <dgm:pt modelId="{563AEA2F-2ED1-4493-A510-F986169F70F6}" type="pres">
      <dgm:prSet presAssocID="{5B6E505E-AF38-46CB-B456-1030A24D8AE5}" presName="spacer" presStyleCnt="0"/>
      <dgm:spPr/>
    </dgm:pt>
    <dgm:pt modelId="{70800104-DA33-4962-8C26-B0CC244BD714}" type="pres">
      <dgm:prSet presAssocID="{34E007A0-6E8F-423E-9A4D-AE445E24A5AA}" presName="parentText" presStyleLbl="node1" presStyleIdx="1" presStyleCnt="12">
        <dgm:presLayoutVars>
          <dgm:chMax val="0"/>
          <dgm:bulletEnabled val="1"/>
        </dgm:presLayoutVars>
      </dgm:prSet>
      <dgm:spPr/>
    </dgm:pt>
    <dgm:pt modelId="{59840500-F51B-4CA7-8A0E-A9EB87545784}" type="pres">
      <dgm:prSet presAssocID="{BB38E6B8-BA4B-4279-933D-C6A7A44889A6}" presName="spacer" presStyleCnt="0"/>
      <dgm:spPr/>
    </dgm:pt>
    <dgm:pt modelId="{9C47E701-C433-4495-BA2B-A94B96A39E27}" type="pres">
      <dgm:prSet presAssocID="{AB674C05-6111-4E68-B14E-42BDB1A58B8E}" presName="parentText" presStyleLbl="node1" presStyleIdx="2" presStyleCnt="12">
        <dgm:presLayoutVars>
          <dgm:chMax val="0"/>
          <dgm:bulletEnabled val="1"/>
        </dgm:presLayoutVars>
      </dgm:prSet>
      <dgm:spPr/>
    </dgm:pt>
    <dgm:pt modelId="{07714F82-B34F-4AE1-A0AF-EA72E1287265}" type="pres">
      <dgm:prSet presAssocID="{6BB57E34-CE9C-4251-AF7C-05610462AF8B}" presName="spacer" presStyleCnt="0"/>
      <dgm:spPr/>
    </dgm:pt>
    <dgm:pt modelId="{67C7ADB8-BD18-46CA-A159-D2408D801B45}" type="pres">
      <dgm:prSet presAssocID="{327660F1-2E68-44BE-B174-03B093E1584D}" presName="parentText" presStyleLbl="node1" presStyleIdx="3" presStyleCnt="12">
        <dgm:presLayoutVars>
          <dgm:chMax val="0"/>
          <dgm:bulletEnabled val="1"/>
        </dgm:presLayoutVars>
      </dgm:prSet>
      <dgm:spPr/>
    </dgm:pt>
    <dgm:pt modelId="{99608B25-A729-4623-9623-37B2962868C9}" type="pres">
      <dgm:prSet presAssocID="{9606EBED-ABF6-4DDB-A0B1-29FB51033182}" presName="spacer" presStyleCnt="0"/>
      <dgm:spPr/>
    </dgm:pt>
    <dgm:pt modelId="{6B20EA8B-2F39-4312-AA24-3356A54B8D42}" type="pres">
      <dgm:prSet presAssocID="{F436D02A-A48D-4ED2-81A2-85BC524D3E62}" presName="parentText" presStyleLbl="node1" presStyleIdx="4" presStyleCnt="12">
        <dgm:presLayoutVars>
          <dgm:chMax val="0"/>
          <dgm:bulletEnabled val="1"/>
        </dgm:presLayoutVars>
      </dgm:prSet>
      <dgm:spPr/>
    </dgm:pt>
    <dgm:pt modelId="{C9F9F721-2B11-4E25-BAB4-27E3D3FD7B3D}" type="pres">
      <dgm:prSet presAssocID="{98457314-D21E-423E-944E-4C12FBAEF43D}" presName="spacer" presStyleCnt="0"/>
      <dgm:spPr/>
    </dgm:pt>
    <dgm:pt modelId="{779463F7-F7C7-48F3-814B-EBD1848355D3}" type="pres">
      <dgm:prSet presAssocID="{CDB3359A-6D44-4B3E-A7F2-4877FC9C809B}" presName="parentText" presStyleLbl="node1" presStyleIdx="5" presStyleCnt="12">
        <dgm:presLayoutVars>
          <dgm:chMax val="0"/>
          <dgm:bulletEnabled val="1"/>
        </dgm:presLayoutVars>
      </dgm:prSet>
      <dgm:spPr/>
    </dgm:pt>
    <dgm:pt modelId="{DDF35755-41D7-44EC-AC4E-4DCC18F7B814}" type="pres">
      <dgm:prSet presAssocID="{4D3ACEF1-B5C8-4EE6-9401-1D1FE56E7D94}" presName="spacer" presStyleCnt="0"/>
      <dgm:spPr/>
    </dgm:pt>
    <dgm:pt modelId="{8EBFD724-427C-4F2B-9428-BB0E4ACC8B69}" type="pres">
      <dgm:prSet presAssocID="{461CA6A5-2DAD-406C-8BD4-9F3096A50557}" presName="parentText" presStyleLbl="node1" presStyleIdx="6" presStyleCnt="12">
        <dgm:presLayoutVars>
          <dgm:chMax val="0"/>
          <dgm:bulletEnabled val="1"/>
        </dgm:presLayoutVars>
      </dgm:prSet>
      <dgm:spPr/>
    </dgm:pt>
    <dgm:pt modelId="{B750A00A-B6AD-497F-9E88-FD31ADD22D75}" type="pres">
      <dgm:prSet presAssocID="{52FF3E8B-DCCC-4524-858B-74BC8E907C91}" presName="spacer" presStyleCnt="0"/>
      <dgm:spPr/>
    </dgm:pt>
    <dgm:pt modelId="{7E4923BA-B7F0-436F-8E4D-6897C62FADFB}" type="pres">
      <dgm:prSet presAssocID="{56D70A1A-E2F6-414D-B465-DBFCBFB1B100}" presName="parentText" presStyleLbl="node1" presStyleIdx="7" presStyleCnt="12">
        <dgm:presLayoutVars>
          <dgm:chMax val="0"/>
          <dgm:bulletEnabled val="1"/>
        </dgm:presLayoutVars>
      </dgm:prSet>
      <dgm:spPr/>
    </dgm:pt>
    <dgm:pt modelId="{856F1FA7-39EE-4534-8DAF-0C3EA1B6FECD}" type="pres">
      <dgm:prSet presAssocID="{9D48950B-3701-4950-9F58-9FE662E4DCEF}" presName="spacer" presStyleCnt="0"/>
      <dgm:spPr/>
    </dgm:pt>
    <dgm:pt modelId="{19980D55-1159-4C05-9673-84247F7E9EDC}" type="pres">
      <dgm:prSet presAssocID="{DE2631EA-694B-4DB6-9D32-707DC9E692D2}" presName="parentText" presStyleLbl="node1" presStyleIdx="8" presStyleCnt="12">
        <dgm:presLayoutVars>
          <dgm:chMax val="0"/>
          <dgm:bulletEnabled val="1"/>
        </dgm:presLayoutVars>
      </dgm:prSet>
      <dgm:spPr/>
    </dgm:pt>
    <dgm:pt modelId="{96EA8C24-7F3C-4740-962F-54F3F6391A57}" type="pres">
      <dgm:prSet presAssocID="{FFFDD099-8F6A-4AD1-AFAD-F6056A6363D7}" presName="spacer" presStyleCnt="0"/>
      <dgm:spPr/>
    </dgm:pt>
    <dgm:pt modelId="{B1AEB8F8-5932-41CB-A3FA-B5F03FC07F32}" type="pres">
      <dgm:prSet presAssocID="{D6E9906A-6F2C-4F91-8285-F9805E3DF7DD}" presName="parentText" presStyleLbl="node1" presStyleIdx="9" presStyleCnt="12">
        <dgm:presLayoutVars>
          <dgm:chMax val="0"/>
          <dgm:bulletEnabled val="1"/>
        </dgm:presLayoutVars>
      </dgm:prSet>
      <dgm:spPr/>
    </dgm:pt>
    <dgm:pt modelId="{BC2F722D-5BF9-4279-BFBE-EB635762E7F1}" type="pres">
      <dgm:prSet presAssocID="{FC21B881-7823-4975-8427-7EA57AFA26B4}" presName="spacer" presStyleCnt="0"/>
      <dgm:spPr/>
    </dgm:pt>
    <dgm:pt modelId="{D142C69F-185C-459A-A391-BA596F697D9F}" type="pres">
      <dgm:prSet presAssocID="{4EB950B9-55E9-4C25-9656-DF924BCDAC75}" presName="parentText" presStyleLbl="node1" presStyleIdx="10" presStyleCnt="12">
        <dgm:presLayoutVars>
          <dgm:chMax val="0"/>
          <dgm:bulletEnabled val="1"/>
        </dgm:presLayoutVars>
      </dgm:prSet>
      <dgm:spPr/>
    </dgm:pt>
    <dgm:pt modelId="{0ED4FECD-D2F5-4032-9EC7-412834E77C52}" type="pres">
      <dgm:prSet presAssocID="{B90B81CD-E4CC-4F20-93F1-E8EE03B07500}" presName="spacer" presStyleCnt="0"/>
      <dgm:spPr/>
    </dgm:pt>
    <dgm:pt modelId="{10DDA2E7-C236-420C-AED5-3E86F4CEB33F}" type="pres">
      <dgm:prSet presAssocID="{3FA6E781-A1E7-4081-9285-5CBCC305F5A4}" presName="parentText" presStyleLbl="node1" presStyleIdx="11" presStyleCnt="12">
        <dgm:presLayoutVars>
          <dgm:chMax val="0"/>
          <dgm:bulletEnabled val="1"/>
        </dgm:presLayoutVars>
      </dgm:prSet>
      <dgm:spPr/>
    </dgm:pt>
  </dgm:ptLst>
  <dgm:cxnLst>
    <dgm:cxn modelId="{44229F01-A2BE-4332-BB36-695BA2280FAB}" type="presOf" srcId="{CDB3359A-6D44-4B3E-A7F2-4877FC9C809B}" destId="{779463F7-F7C7-48F3-814B-EBD1848355D3}" srcOrd="0" destOrd="0" presId="urn:microsoft.com/office/officeart/2005/8/layout/vList2"/>
    <dgm:cxn modelId="{933BB318-F349-4554-94CD-FEC87F7DFBB8}" type="presOf" srcId="{34E007A0-6E8F-423E-9A4D-AE445E24A5AA}" destId="{70800104-DA33-4962-8C26-B0CC244BD714}" srcOrd="0" destOrd="0" presId="urn:microsoft.com/office/officeart/2005/8/layout/vList2"/>
    <dgm:cxn modelId="{3F950C19-AE58-4E8F-92C7-F412CA3555F8}" srcId="{09CD5509-F5CA-4517-B9CB-F15C83662DDA}" destId="{461CA6A5-2DAD-406C-8BD4-9F3096A50557}" srcOrd="6" destOrd="0" parTransId="{1EE85D80-B776-4925-B6CD-A3526C65D91C}" sibTransId="{52FF3E8B-DCCC-4524-858B-74BC8E907C91}"/>
    <dgm:cxn modelId="{F911A421-4DA9-49A1-96D0-2707EE0BA165}" srcId="{09CD5509-F5CA-4517-B9CB-F15C83662DDA}" destId="{F436D02A-A48D-4ED2-81A2-85BC524D3E62}" srcOrd="4" destOrd="0" parTransId="{1691FDED-C658-4778-A65B-9079D74CC224}" sibTransId="{98457314-D21E-423E-944E-4C12FBAEF43D}"/>
    <dgm:cxn modelId="{6949E130-CC5F-462C-9EF4-B3B2AB3EEC82}" type="presOf" srcId="{09CD5509-F5CA-4517-B9CB-F15C83662DDA}" destId="{DAC07695-9DA5-40B2-AD22-701A58A9B0B1}" srcOrd="0" destOrd="0" presId="urn:microsoft.com/office/officeart/2005/8/layout/vList2"/>
    <dgm:cxn modelId="{76B63B5B-6B2C-4A50-842C-B7935C0B9B98}" type="presOf" srcId="{461CA6A5-2DAD-406C-8BD4-9F3096A50557}" destId="{8EBFD724-427C-4F2B-9428-BB0E4ACC8B69}" srcOrd="0" destOrd="0" presId="urn:microsoft.com/office/officeart/2005/8/layout/vList2"/>
    <dgm:cxn modelId="{28792E5C-2005-4107-90E0-B54BA381F027}" srcId="{09CD5509-F5CA-4517-B9CB-F15C83662DDA}" destId="{CDB3359A-6D44-4B3E-A7F2-4877FC9C809B}" srcOrd="5" destOrd="0" parTransId="{FCE10BFB-81EC-4E64-A1D0-BFC0B49CAFEE}" sibTransId="{4D3ACEF1-B5C8-4EE6-9401-1D1FE56E7D94}"/>
    <dgm:cxn modelId="{C8D15960-0558-4EC9-B6D6-329FF393359D}" srcId="{09CD5509-F5CA-4517-B9CB-F15C83662DDA}" destId="{DE2631EA-694B-4DB6-9D32-707DC9E692D2}" srcOrd="8" destOrd="0" parTransId="{BC63693C-534B-4B1A-B2B2-013644437D71}" sibTransId="{FFFDD099-8F6A-4AD1-AFAD-F6056A6363D7}"/>
    <dgm:cxn modelId="{4A328964-08BD-45F4-BD1B-E417BBBE1EC2}" type="presOf" srcId="{F436D02A-A48D-4ED2-81A2-85BC524D3E62}" destId="{6B20EA8B-2F39-4312-AA24-3356A54B8D42}" srcOrd="0" destOrd="0" presId="urn:microsoft.com/office/officeart/2005/8/layout/vList2"/>
    <dgm:cxn modelId="{50009567-B960-4EBA-9D88-47DA730062DC}" type="presOf" srcId="{4EB950B9-55E9-4C25-9656-DF924BCDAC75}" destId="{D142C69F-185C-459A-A391-BA596F697D9F}" srcOrd="0" destOrd="0" presId="urn:microsoft.com/office/officeart/2005/8/layout/vList2"/>
    <dgm:cxn modelId="{3CF4B86A-3949-46BD-8799-7AC1A5126A9C}" srcId="{09CD5509-F5CA-4517-B9CB-F15C83662DDA}" destId="{56D70A1A-E2F6-414D-B465-DBFCBFB1B100}" srcOrd="7" destOrd="0" parTransId="{015D5805-F405-496F-9022-023F4F0821DE}" sibTransId="{9D48950B-3701-4950-9F58-9FE662E4DCEF}"/>
    <dgm:cxn modelId="{7630486F-2DC9-44F9-98D3-619C9C8DC3B1}" type="presOf" srcId="{2D39779F-659A-461D-A374-177C4F00E1E4}" destId="{79034084-1FE9-4740-B29B-06BA9AC8FB2C}" srcOrd="0" destOrd="0" presId="urn:microsoft.com/office/officeart/2005/8/layout/vList2"/>
    <dgm:cxn modelId="{A9D48773-6866-459B-B12D-15CD9BE5C6F8}" srcId="{09CD5509-F5CA-4517-B9CB-F15C83662DDA}" destId="{327660F1-2E68-44BE-B174-03B093E1584D}" srcOrd="3" destOrd="0" parTransId="{0489ED41-8A6B-4D09-B45E-6BD5BA40D05C}" sibTransId="{9606EBED-ABF6-4DDB-A0B1-29FB51033182}"/>
    <dgm:cxn modelId="{710D3D5A-7204-457F-A168-56732444BA34}" srcId="{09CD5509-F5CA-4517-B9CB-F15C83662DDA}" destId="{4EB950B9-55E9-4C25-9656-DF924BCDAC75}" srcOrd="10" destOrd="0" parTransId="{BEE2D0BE-AD65-4AFA-B58D-376BB6670AF8}" sibTransId="{B90B81CD-E4CC-4F20-93F1-E8EE03B07500}"/>
    <dgm:cxn modelId="{536F087D-1C9D-43F8-89F6-3D812C17CCF2}" type="presOf" srcId="{D6E9906A-6F2C-4F91-8285-F9805E3DF7DD}" destId="{B1AEB8F8-5932-41CB-A3FA-B5F03FC07F32}" srcOrd="0" destOrd="0" presId="urn:microsoft.com/office/officeart/2005/8/layout/vList2"/>
    <dgm:cxn modelId="{582D6D81-5B11-4986-833C-1F30073D8C42}" type="presOf" srcId="{56D70A1A-E2F6-414D-B465-DBFCBFB1B100}" destId="{7E4923BA-B7F0-436F-8E4D-6897C62FADFB}" srcOrd="0" destOrd="0" presId="urn:microsoft.com/office/officeart/2005/8/layout/vList2"/>
    <dgm:cxn modelId="{07AAC989-1DA3-4EBE-BF9E-181BF57480F6}" type="presOf" srcId="{AB674C05-6111-4E68-B14E-42BDB1A58B8E}" destId="{9C47E701-C433-4495-BA2B-A94B96A39E27}" srcOrd="0" destOrd="0" presId="urn:microsoft.com/office/officeart/2005/8/layout/vList2"/>
    <dgm:cxn modelId="{BBA6BEA7-E2A8-48D0-BB19-2BE3486ABA6E}" type="presOf" srcId="{DE2631EA-694B-4DB6-9D32-707DC9E692D2}" destId="{19980D55-1159-4C05-9673-84247F7E9EDC}" srcOrd="0" destOrd="0" presId="urn:microsoft.com/office/officeart/2005/8/layout/vList2"/>
    <dgm:cxn modelId="{B1BAD2A9-A459-4A98-B5A7-995F74AB8605}" type="presOf" srcId="{327660F1-2E68-44BE-B174-03B093E1584D}" destId="{67C7ADB8-BD18-46CA-A159-D2408D801B45}" srcOrd="0" destOrd="0" presId="urn:microsoft.com/office/officeart/2005/8/layout/vList2"/>
    <dgm:cxn modelId="{D54617C6-AA3E-4A24-8A28-ED834BCBBF2F}" srcId="{09CD5509-F5CA-4517-B9CB-F15C83662DDA}" destId="{2D39779F-659A-461D-A374-177C4F00E1E4}" srcOrd="0" destOrd="0" parTransId="{8EA9116C-995E-4D60-86D6-D0163FFF2EBE}" sibTransId="{5B6E505E-AF38-46CB-B456-1030A24D8AE5}"/>
    <dgm:cxn modelId="{2F7B5DD3-020D-45C6-86AE-66F5AFCAA693}" type="presOf" srcId="{3FA6E781-A1E7-4081-9285-5CBCC305F5A4}" destId="{10DDA2E7-C236-420C-AED5-3E86F4CEB33F}" srcOrd="0" destOrd="0" presId="urn:microsoft.com/office/officeart/2005/8/layout/vList2"/>
    <dgm:cxn modelId="{8ED58ED4-95F8-4C4B-8972-9A6AB9356F7C}" srcId="{09CD5509-F5CA-4517-B9CB-F15C83662DDA}" destId="{AB674C05-6111-4E68-B14E-42BDB1A58B8E}" srcOrd="2" destOrd="0" parTransId="{9995623E-301C-48FA-95C0-EF7509DF3BD7}" sibTransId="{6BB57E34-CE9C-4251-AF7C-05610462AF8B}"/>
    <dgm:cxn modelId="{BD5F2CEB-F521-4F89-8AD3-2C461B71BB51}" srcId="{09CD5509-F5CA-4517-B9CB-F15C83662DDA}" destId="{34E007A0-6E8F-423E-9A4D-AE445E24A5AA}" srcOrd="1" destOrd="0" parTransId="{D664CE38-B0AF-4A62-B177-019D48A645BC}" sibTransId="{BB38E6B8-BA4B-4279-933D-C6A7A44889A6}"/>
    <dgm:cxn modelId="{948707F9-3B33-4E74-9337-7F36A3B04C9C}" srcId="{09CD5509-F5CA-4517-B9CB-F15C83662DDA}" destId="{D6E9906A-6F2C-4F91-8285-F9805E3DF7DD}" srcOrd="9" destOrd="0" parTransId="{7C5ACBA5-55FA-4A7E-8BCD-5404FEC079D7}" sibTransId="{FC21B881-7823-4975-8427-7EA57AFA26B4}"/>
    <dgm:cxn modelId="{2C0229F9-7AE6-461B-932C-9E203BEF1CB7}" srcId="{09CD5509-F5CA-4517-B9CB-F15C83662DDA}" destId="{3FA6E781-A1E7-4081-9285-5CBCC305F5A4}" srcOrd="11" destOrd="0" parTransId="{9D10E07E-080D-4BD6-ADD1-D51238585D4D}" sibTransId="{1BDE8B6D-9DFB-4F51-8C72-EB5B5D904F1C}"/>
    <dgm:cxn modelId="{00DFBDB3-5641-4A6D-904E-F9DEFFE3F47F}" type="presParOf" srcId="{DAC07695-9DA5-40B2-AD22-701A58A9B0B1}" destId="{79034084-1FE9-4740-B29B-06BA9AC8FB2C}" srcOrd="0" destOrd="0" presId="urn:microsoft.com/office/officeart/2005/8/layout/vList2"/>
    <dgm:cxn modelId="{CA44210C-3ABB-42E4-B045-7C6E3A36F4DC}" type="presParOf" srcId="{DAC07695-9DA5-40B2-AD22-701A58A9B0B1}" destId="{563AEA2F-2ED1-4493-A510-F986169F70F6}" srcOrd="1" destOrd="0" presId="urn:microsoft.com/office/officeart/2005/8/layout/vList2"/>
    <dgm:cxn modelId="{E5F0E26F-7D02-4D70-98B1-17571E5604ED}" type="presParOf" srcId="{DAC07695-9DA5-40B2-AD22-701A58A9B0B1}" destId="{70800104-DA33-4962-8C26-B0CC244BD714}" srcOrd="2" destOrd="0" presId="urn:microsoft.com/office/officeart/2005/8/layout/vList2"/>
    <dgm:cxn modelId="{C47AC657-D9B4-464E-873B-703323170C4E}" type="presParOf" srcId="{DAC07695-9DA5-40B2-AD22-701A58A9B0B1}" destId="{59840500-F51B-4CA7-8A0E-A9EB87545784}" srcOrd="3" destOrd="0" presId="urn:microsoft.com/office/officeart/2005/8/layout/vList2"/>
    <dgm:cxn modelId="{2574D9D3-DF43-4A6D-A23D-7293F76C482C}" type="presParOf" srcId="{DAC07695-9DA5-40B2-AD22-701A58A9B0B1}" destId="{9C47E701-C433-4495-BA2B-A94B96A39E27}" srcOrd="4" destOrd="0" presId="urn:microsoft.com/office/officeart/2005/8/layout/vList2"/>
    <dgm:cxn modelId="{3D62B832-9AB3-40A0-9686-468C2BE46AB3}" type="presParOf" srcId="{DAC07695-9DA5-40B2-AD22-701A58A9B0B1}" destId="{07714F82-B34F-4AE1-A0AF-EA72E1287265}" srcOrd="5" destOrd="0" presId="urn:microsoft.com/office/officeart/2005/8/layout/vList2"/>
    <dgm:cxn modelId="{69F11200-63DB-4C16-8CC1-AFDB262CEBDC}" type="presParOf" srcId="{DAC07695-9DA5-40B2-AD22-701A58A9B0B1}" destId="{67C7ADB8-BD18-46CA-A159-D2408D801B45}" srcOrd="6" destOrd="0" presId="urn:microsoft.com/office/officeart/2005/8/layout/vList2"/>
    <dgm:cxn modelId="{BE767A8A-3612-4499-A9EE-7A6D7A035198}" type="presParOf" srcId="{DAC07695-9DA5-40B2-AD22-701A58A9B0B1}" destId="{99608B25-A729-4623-9623-37B2962868C9}" srcOrd="7" destOrd="0" presId="urn:microsoft.com/office/officeart/2005/8/layout/vList2"/>
    <dgm:cxn modelId="{481E559A-DDF2-44A0-9DA5-4E451E435922}" type="presParOf" srcId="{DAC07695-9DA5-40B2-AD22-701A58A9B0B1}" destId="{6B20EA8B-2F39-4312-AA24-3356A54B8D42}" srcOrd="8" destOrd="0" presId="urn:microsoft.com/office/officeart/2005/8/layout/vList2"/>
    <dgm:cxn modelId="{51D68B8D-0FE9-40DC-9F12-E86E09972B68}" type="presParOf" srcId="{DAC07695-9DA5-40B2-AD22-701A58A9B0B1}" destId="{C9F9F721-2B11-4E25-BAB4-27E3D3FD7B3D}" srcOrd="9" destOrd="0" presId="urn:microsoft.com/office/officeart/2005/8/layout/vList2"/>
    <dgm:cxn modelId="{2462E87A-57A1-4F1A-96EA-23FE76B7B28D}" type="presParOf" srcId="{DAC07695-9DA5-40B2-AD22-701A58A9B0B1}" destId="{779463F7-F7C7-48F3-814B-EBD1848355D3}" srcOrd="10" destOrd="0" presId="urn:microsoft.com/office/officeart/2005/8/layout/vList2"/>
    <dgm:cxn modelId="{6490AE2C-D3DA-420E-957E-389A0741DCD1}" type="presParOf" srcId="{DAC07695-9DA5-40B2-AD22-701A58A9B0B1}" destId="{DDF35755-41D7-44EC-AC4E-4DCC18F7B814}" srcOrd="11" destOrd="0" presId="urn:microsoft.com/office/officeart/2005/8/layout/vList2"/>
    <dgm:cxn modelId="{455F4A16-E812-443A-A0A7-6E879F3F6641}" type="presParOf" srcId="{DAC07695-9DA5-40B2-AD22-701A58A9B0B1}" destId="{8EBFD724-427C-4F2B-9428-BB0E4ACC8B69}" srcOrd="12" destOrd="0" presId="urn:microsoft.com/office/officeart/2005/8/layout/vList2"/>
    <dgm:cxn modelId="{A6EBAF7A-CF33-415E-AC14-93CF28E1A3C3}" type="presParOf" srcId="{DAC07695-9DA5-40B2-AD22-701A58A9B0B1}" destId="{B750A00A-B6AD-497F-9E88-FD31ADD22D75}" srcOrd="13" destOrd="0" presId="urn:microsoft.com/office/officeart/2005/8/layout/vList2"/>
    <dgm:cxn modelId="{13638CCF-887D-4B69-A95A-FE48A69252FB}" type="presParOf" srcId="{DAC07695-9DA5-40B2-AD22-701A58A9B0B1}" destId="{7E4923BA-B7F0-436F-8E4D-6897C62FADFB}" srcOrd="14" destOrd="0" presId="urn:microsoft.com/office/officeart/2005/8/layout/vList2"/>
    <dgm:cxn modelId="{54BF25F6-44FC-4ECE-9B23-5A4FDF98FAFE}" type="presParOf" srcId="{DAC07695-9DA5-40B2-AD22-701A58A9B0B1}" destId="{856F1FA7-39EE-4534-8DAF-0C3EA1B6FECD}" srcOrd="15" destOrd="0" presId="urn:microsoft.com/office/officeart/2005/8/layout/vList2"/>
    <dgm:cxn modelId="{9BAA2FBF-4144-4BCA-BF1B-BAC0FBE4B49D}" type="presParOf" srcId="{DAC07695-9DA5-40B2-AD22-701A58A9B0B1}" destId="{19980D55-1159-4C05-9673-84247F7E9EDC}" srcOrd="16" destOrd="0" presId="urn:microsoft.com/office/officeart/2005/8/layout/vList2"/>
    <dgm:cxn modelId="{33A5B1B9-4204-4F6B-AE61-4FE4452D29C6}" type="presParOf" srcId="{DAC07695-9DA5-40B2-AD22-701A58A9B0B1}" destId="{96EA8C24-7F3C-4740-962F-54F3F6391A57}" srcOrd="17" destOrd="0" presId="urn:microsoft.com/office/officeart/2005/8/layout/vList2"/>
    <dgm:cxn modelId="{94C993B9-7F92-4323-93DB-762BE6275620}" type="presParOf" srcId="{DAC07695-9DA5-40B2-AD22-701A58A9B0B1}" destId="{B1AEB8F8-5932-41CB-A3FA-B5F03FC07F32}" srcOrd="18" destOrd="0" presId="urn:microsoft.com/office/officeart/2005/8/layout/vList2"/>
    <dgm:cxn modelId="{5EDC464A-174B-4C79-A10E-E1D38A425333}" type="presParOf" srcId="{DAC07695-9DA5-40B2-AD22-701A58A9B0B1}" destId="{BC2F722D-5BF9-4279-BFBE-EB635762E7F1}" srcOrd="19" destOrd="0" presId="urn:microsoft.com/office/officeart/2005/8/layout/vList2"/>
    <dgm:cxn modelId="{E4012D7E-FC2D-4BB1-BD19-72BC983C4D37}" type="presParOf" srcId="{DAC07695-9DA5-40B2-AD22-701A58A9B0B1}" destId="{D142C69F-185C-459A-A391-BA596F697D9F}" srcOrd="20" destOrd="0" presId="urn:microsoft.com/office/officeart/2005/8/layout/vList2"/>
    <dgm:cxn modelId="{5437658F-B839-4BA1-8368-26C5E2FAEFE3}" type="presParOf" srcId="{DAC07695-9DA5-40B2-AD22-701A58A9B0B1}" destId="{0ED4FECD-D2F5-4032-9EC7-412834E77C52}" srcOrd="21" destOrd="0" presId="urn:microsoft.com/office/officeart/2005/8/layout/vList2"/>
    <dgm:cxn modelId="{AC392473-73B1-4E9F-B91B-75A63618D95A}" type="presParOf" srcId="{DAC07695-9DA5-40B2-AD22-701A58A9B0B1}" destId="{10DDA2E7-C236-420C-AED5-3E86F4CEB33F}" srcOrd="22"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B80820-5213-45CD-9596-041EF2D0EC96}" type="doc">
      <dgm:prSet loTypeId="urn:microsoft.com/office/officeart/2008/layout/LinedList" loCatId="list" qsTypeId="urn:microsoft.com/office/officeart/2005/8/quickstyle/simple4" qsCatId="simple" csTypeId="urn:microsoft.com/office/officeart/2005/8/colors/accent6_2" csCatId="accent6"/>
      <dgm:spPr/>
      <dgm:t>
        <a:bodyPr/>
        <a:lstStyle/>
        <a:p>
          <a:endParaRPr lang="en-US"/>
        </a:p>
      </dgm:t>
    </dgm:pt>
    <dgm:pt modelId="{15B0A5B1-9EE3-4B6D-9D40-7A1C74FE15F4}">
      <dgm:prSet/>
      <dgm:spPr/>
      <dgm:t>
        <a:bodyPr/>
        <a:lstStyle/>
        <a:p>
          <a:r>
            <a:rPr lang="en-US" b="1"/>
            <a:t>Basic Wind Speed Measurement</a:t>
          </a:r>
          <a:r>
            <a:rPr lang="en-US"/>
            <a:t>:</a:t>
          </a:r>
        </a:p>
      </dgm:t>
    </dgm:pt>
    <dgm:pt modelId="{8DFA9BD7-72C4-4013-9E55-4053B3B13A27}" type="parTrans" cxnId="{EF5212B1-0D0A-4171-9ED8-6E2D4294694D}">
      <dgm:prSet/>
      <dgm:spPr/>
      <dgm:t>
        <a:bodyPr/>
        <a:lstStyle/>
        <a:p>
          <a:endParaRPr lang="en-US"/>
        </a:p>
      </dgm:t>
    </dgm:pt>
    <dgm:pt modelId="{8C522FC1-EDE4-4AC1-ACB3-C4CCCE82EE1E}" type="sibTrans" cxnId="{EF5212B1-0D0A-4171-9ED8-6E2D4294694D}">
      <dgm:prSet/>
      <dgm:spPr/>
      <dgm:t>
        <a:bodyPr/>
        <a:lstStyle/>
        <a:p>
          <a:endParaRPr lang="en-US"/>
        </a:p>
      </dgm:t>
    </dgm:pt>
    <dgm:pt modelId="{FABF952F-CC11-49C9-9628-43BEDFCC5945}">
      <dgm:prSet/>
      <dgm:spPr/>
      <dgm:t>
        <a:bodyPr/>
        <a:lstStyle/>
        <a:p>
          <a:r>
            <a:rPr lang="en-US"/>
            <a:t>Setting up an anemometer with Arduino to display real-time wind speed on an LCD screen.</a:t>
          </a:r>
        </a:p>
      </dgm:t>
    </dgm:pt>
    <dgm:pt modelId="{00116B2C-5F76-44F5-AE14-627575F44DF2}" type="parTrans" cxnId="{D3EF618E-3C42-454F-A1D8-40CC0EEF5DE3}">
      <dgm:prSet/>
      <dgm:spPr/>
      <dgm:t>
        <a:bodyPr/>
        <a:lstStyle/>
        <a:p>
          <a:endParaRPr lang="en-US"/>
        </a:p>
      </dgm:t>
    </dgm:pt>
    <dgm:pt modelId="{FF641990-0564-44BC-B27F-885C1A68F31C}" type="sibTrans" cxnId="{D3EF618E-3C42-454F-A1D8-40CC0EEF5DE3}">
      <dgm:prSet/>
      <dgm:spPr/>
      <dgm:t>
        <a:bodyPr/>
        <a:lstStyle/>
        <a:p>
          <a:endParaRPr lang="en-US"/>
        </a:p>
      </dgm:t>
    </dgm:pt>
    <dgm:pt modelId="{3CCF5F0D-2F9D-4F6A-896A-4648D9398F4A}">
      <dgm:prSet/>
      <dgm:spPr/>
      <dgm:t>
        <a:bodyPr/>
        <a:lstStyle/>
        <a:p>
          <a:r>
            <a:rPr lang="en-US" b="1"/>
            <a:t>Data Logging and Analysis</a:t>
          </a:r>
          <a:r>
            <a:rPr lang="en-US"/>
            <a:t>:</a:t>
          </a:r>
        </a:p>
      </dgm:t>
    </dgm:pt>
    <dgm:pt modelId="{ACCB958F-8BFE-46E0-AC07-95342D195BDC}" type="parTrans" cxnId="{C04FDC2E-2FFB-43CB-83EB-074303E43141}">
      <dgm:prSet/>
      <dgm:spPr/>
      <dgm:t>
        <a:bodyPr/>
        <a:lstStyle/>
        <a:p>
          <a:endParaRPr lang="en-US"/>
        </a:p>
      </dgm:t>
    </dgm:pt>
    <dgm:pt modelId="{D8CDF88C-163D-42B7-9936-BD856C9A860D}" type="sibTrans" cxnId="{C04FDC2E-2FFB-43CB-83EB-074303E43141}">
      <dgm:prSet/>
      <dgm:spPr/>
      <dgm:t>
        <a:bodyPr/>
        <a:lstStyle/>
        <a:p>
          <a:endParaRPr lang="en-US"/>
        </a:p>
      </dgm:t>
    </dgm:pt>
    <dgm:pt modelId="{B132E829-BB80-4DA5-A23B-3DB0E5024BEC}">
      <dgm:prSet/>
      <dgm:spPr/>
      <dgm:t>
        <a:bodyPr/>
        <a:lstStyle/>
        <a:p>
          <a:r>
            <a:rPr lang="en-US"/>
            <a:t>Using an SD card module to log wind speed data for analysis over time.</a:t>
          </a:r>
        </a:p>
      </dgm:t>
    </dgm:pt>
    <dgm:pt modelId="{DC025454-F9AC-4B1D-964A-3B77689089D3}" type="parTrans" cxnId="{99D1795F-C327-4249-8E85-4D83BDACB914}">
      <dgm:prSet/>
      <dgm:spPr/>
      <dgm:t>
        <a:bodyPr/>
        <a:lstStyle/>
        <a:p>
          <a:endParaRPr lang="en-US"/>
        </a:p>
      </dgm:t>
    </dgm:pt>
    <dgm:pt modelId="{38A423ED-0D1A-4303-9EE5-EC3AA50C2885}" type="sibTrans" cxnId="{99D1795F-C327-4249-8E85-4D83BDACB914}">
      <dgm:prSet/>
      <dgm:spPr/>
      <dgm:t>
        <a:bodyPr/>
        <a:lstStyle/>
        <a:p>
          <a:endParaRPr lang="en-US"/>
        </a:p>
      </dgm:t>
    </dgm:pt>
    <dgm:pt modelId="{E8B0F310-3EA4-4A64-8558-AD9C69F431DD}">
      <dgm:prSet/>
      <dgm:spPr/>
      <dgm:t>
        <a:bodyPr/>
        <a:lstStyle/>
        <a:p>
          <a:r>
            <a:rPr lang="en-US"/>
            <a:t>Implementing software to visualize historical wind speed data.</a:t>
          </a:r>
        </a:p>
      </dgm:t>
    </dgm:pt>
    <dgm:pt modelId="{62FC6854-6CAC-4F40-AF42-33A7FEEC480C}" type="parTrans" cxnId="{B99B41AC-0FC1-4897-8182-518A2F92EFD7}">
      <dgm:prSet/>
      <dgm:spPr/>
      <dgm:t>
        <a:bodyPr/>
        <a:lstStyle/>
        <a:p>
          <a:endParaRPr lang="en-US"/>
        </a:p>
      </dgm:t>
    </dgm:pt>
    <dgm:pt modelId="{64053978-9B75-46E6-B275-B3352B32CE32}" type="sibTrans" cxnId="{B99B41AC-0FC1-4897-8182-518A2F92EFD7}">
      <dgm:prSet/>
      <dgm:spPr/>
      <dgm:t>
        <a:bodyPr/>
        <a:lstStyle/>
        <a:p>
          <a:endParaRPr lang="en-US"/>
        </a:p>
      </dgm:t>
    </dgm:pt>
    <dgm:pt modelId="{3DB11BCE-5738-4F25-86D9-E7F10B8C4D20}">
      <dgm:prSet/>
      <dgm:spPr/>
      <dgm:t>
        <a:bodyPr/>
        <a:lstStyle/>
        <a:p>
          <a:r>
            <a:rPr lang="en-US" b="1"/>
            <a:t>Remote Monitoring</a:t>
          </a:r>
          <a:r>
            <a:rPr lang="en-US"/>
            <a:t>:</a:t>
          </a:r>
        </a:p>
      </dgm:t>
    </dgm:pt>
    <dgm:pt modelId="{DB549222-85A2-4B9D-9502-CF2BD370C315}" type="parTrans" cxnId="{4C84C244-3C60-4824-AB34-8CD59C04FB66}">
      <dgm:prSet/>
      <dgm:spPr/>
      <dgm:t>
        <a:bodyPr/>
        <a:lstStyle/>
        <a:p>
          <a:endParaRPr lang="en-US"/>
        </a:p>
      </dgm:t>
    </dgm:pt>
    <dgm:pt modelId="{032A040D-F297-45E1-9801-B8F8C26ADA90}" type="sibTrans" cxnId="{4C84C244-3C60-4824-AB34-8CD59C04FB66}">
      <dgm:prSet/>
      <dgm:spPr/>
      <dgm:t>
        <a:bodyPr/>
        <a:lstStyle/>
        <a:p>
          <a:endParaRPr lang="en-US"/>
        </a:p>
      </dgm:t>
    </dgm:pt>
    <dgm:pt modelId="{B714C3D5-59EC-4FD5-BFC9-889BEE1155B8}">
      <dgm:prSet/>
      <dgm:spPr/>
      <dgm:t>
        <a:bodyPr/>
        <a:lstStyle/>
        <a:p>
          <a:r>
            <a:rPr lang="en-US"/>
            <a:t>Sending wind speed data to a remote server using GSM or Wi-Fi modules for remote monitoring.</a:t>
          </a:r>
        </a:p>
      </dgm:t>
    </dgm:pt>
    <dgm:pt modelId="{3D7431B1-0AB3-4F9C-9ED5-08D117511385}" type="parTrans" cxnId="{93216F38-4948-4B6A-8AA8-491FA02AC00C}">
      <dgm:prSet/>
      <dgm:spPr/>
      <dgm:t>
        <a:bodyPr/>
        <a:lstStyle/>
        <a:p>
          <a:endParaRPr lang="en-US"/>
        </a:p>
      </dgm:t>
    </dgm:pt>
    <dgm:pt modelId="{00E30009-629A-40B0-A657-2BCCE1716C74}" type="sibTrans" cxnId="{93216F38-4948-4B6A-8AA8-491FA02AC00C}">
      <dgm:prSet/>
      <dgm:spPr/>
      <dgm:t>
        <a:bodyPr/>
        <a:lstStyle/>
        <a:p>
          <a:endParaRPr lang="en-US"/>
        </a:p>
      </dgm:t>
    </dgm:pt>
    <dgm:pt modelId="{8ED05D05-0261-4997-91BF-B31E03CF83BF}">
      <dgm:prSet/>
      <dgm:spPr/>
      <dgm:t>
        <a:bodyPr/>
        <a:lstStyle/>
        <a:p>
          <a:r>
            <a:rPr lang="en-US"/>
            <a:t>Integrating with IoT platforms to access data from anywhere</a:t>
          </a:r>
        </a:p>
      </dgm:t>
    </dgm:pt>
    <dgm:pt modelId="{D7CBC350-1EE9-4D8D-B81F-12DE88202BA6}" type="parTrans" cxnId="{470A2E08-5724-4153-851E-A8281309D70A}">
      <dgm:prSet/>
      <dgm:spPr/>
      <dgm:t>
        <a:bodyPr/>
        <a:lstStyle/>
        <a:p>
          <a:endParaRPr lang="en-US"/>
        </a:p>
      </dgm:t>
    </dgm:pt>
    <dgm:pt modelId="{54A5C58E-5907-4F28-905F-0040115D9FB2}" type="sibTrans" cxnId="{470A2E08-5724-4153-851E-A8281309D70A}">
      <dgm:prSet/>
      <dgm:spPr/>
      <dgm:t>
        <a:bodyPr/>
        <a:lstStyle/>
        <a:p>
          <a:endParaRPr lang="en-US"/>
        </a:p>
      </dgm:t>
    </dgm:pt>
    <dgm:pt modelId="{24F1900A-CDCE-4B03-97F2-95E2957B7F41}">
      <dgm:prSet/>
      <dgm:spPr/>
      <dgm:t>
        <a:bodyPr/>
        <a:lstStyle/>
        <a:p>
          <a:r>
            <a:rPr lang="en-US" b="1"/>
            <a:t>Automated Systems</a:t>
          </a:r>
          <a:r>
            <a:rPr lang="en-US"/>
            <a:t>:</a:t>
          </a:r>
        </a:p>
      </dgm:t>
    </dgm:pt>
    <dgm:pt modelId="{1A7EE50B-1D3C-4F00-B504-DDA0B554AEF0}" type="parTrans" cxnId="{3DD2241C-A0A2-473C-88F0-377F09CB1EFF}">
      <dgm:prSet/>
      <dgm:spPr/>
      <dgm:t>
        <a:bodyPr/>
        <a:lstStyle/>
        <a:p>
          <a:endParaRPr lang="en-US"/>
        </a:p>
      </dgm:t>
    </dgm:pt>
    <dgm:pt modelId="{D3CAF643-D6A6-4939-8098-982C398782CA}" type="sibTrans" cxnId="{3DD2241C-A0A2-473C-88F0-377F09CB1EFF}">
      <dgm:prSet/>
      <dgm:spPr/>
      <dgm:t>
        <a:bodyPr/>
        <a:lstStyle/>
        <a:p>
          <a:endParaRPr lang="en-US"/>
        </a:p>
      </dgm:t>
    </dgm:pt>
    <dgm:pt modelId="{656CC802-0002-40C8-AF90-EBC493B451EB}">
      <dgm:prSet/>
      <dgm:spPr/>
      <dgm:t>
        <a:bodyPr/>
        <a:lstStyle/>
        <a:p>
          <a:r>
            <a:rPr lang="en-US"/>
            <a:t>Controlling devices based on wind speed, such as automatically adjusting shutters or awnings.</a:t>
          </a:r>
        </a:p>
      </dgm:t>
    </dgm:pt>
    <dgm:pt modelId="{25A87752-3D45-46DF-8A28-8D8C086B50A3}" type="parTrans" cxnId="{C33E4049-F7B6-4099-9676-6283B3612119}">
      <dgm:prSet/>
      <dgm:spPr/>
      <dgm:t>
        <a:bodyPr/>
        <a:lstStyle/>
        <a:p>
          <a:endParaRPr lang="en-US"/>
        </a:p>
      </dgm:t>
    </dgm:pt>
    <dgm:pt modelId="{8296D75E-C7A2-4B96-94E2-1756FE09DE51}" type="sibTrans" cxnId="{C33E4049-F7B6-4099-9676-6283B3612119}">
      <dgm:prSet/>
      <dgm:spPr/>
      <dgm:t>
        <a:bodyPr/>
        <a:lstStyle/>
        <a:p>
          <a:endParaRPr lang="en-US"/>
        </a:p>
      </dgm:t>
    </dgm:pt>
    <dgm:pt modelId="{7DB00709-B715-461F-8682-26D3AF81A60C}">
      <dgm:prSet/>
      <dgm:spPr/>
      <dgm:t>
        <a:bodyPr/>
        <a:lstStyle/>
        <a:p>
          <a:r>
            <a:rPr lang="en-US"/>
            <a:t>Triggering alarms or notifications when wind speeds exceed safe levels.</a:t>
          </a:r>
        </a:p>
      </dgm:t>
    </dgm:pt>
    <dgm:pt modelId="{DB48992E-853F-4410-96AF-3761E605B036}" type="parTrans" cxnId="{B46A1335-FC63-423B-912E-4DFC826E0A79}">
      <dgm:prSet/>
      <dgm:spPr/>
      <dgm:t>
        <a:bodyPr/>
        <a:lstStyle/>
        <a:p>
          <a:endParaRPr lang="en-US"/>
        </a:p>
      </dgm:t>
    </dgm:pt>
    <dgm:pt modelId="{A6F14342-A69E-4E3A-8946-A57B232BEDDB}" type="sibTrans" cxnId="{B46A1335-FC63-423B-912E-4DFC826E0A79}">
      <dgm:prSet/>
      <dgm:spPr/>
      <dgm:t>
        <a:bodyPr/>
        <a:lstStyle/>
        <a:p>
          <a:endParaRPr lang="en-US"/>
        </a:p>
      </dgm:t>
    </dgm:pt>
    <dgm:pt modelId="{CB58932B-18E6-49C7-9F03-34F45A3D1417}" type="pres">
      <dgm:prSet presAssocID="{F4B80820-5213-45CD-9596-041EF2D0EC96}" presName="vert0" presStyleCnt="0">
        <dgm:presLayoutVars>
          <dgm:dir/>
          <dgm:animOne val="branch"/>
          <dgm:animLvl val="lvl"/>
        </dgm:presLayoutVars>
      </dgm:prSet>
      <dgm:spPr/>
    </dgm:pt>
    <dgm:pt modelId="{50D11427-30AF-4D35-AAF8-A67BDBED24F0}" type="pres">
      <dgm:prSet presAssocID="{15B0A5B1-9EE3-4B6D-9D40-7A1C74FE15F4}" presName="thickLine" presStyleLbl="alignNode1" presStyleIdx="0" presStyleCnt="11"/>
      <dgm:spPr/>
    </dgm:pt>
    <dgm:pt modelId="{20697630-3F30-4F71-913E-69B4EB7A96E1}" type="pres">
      <dgm:prSet presAssocID="{15B0A5B1-9EE3-4B6D-9D40-7A1C74FE15F4}" presName="horz1" presStyleCnt="0"/>
      <dgm:spPr/>
    </dgm:pt>
    <dgm:pt modelId="{DF8A4804-7535-4286-A8FD-696A2C5A4FF9}" type="pres">
      <dgm:prSet presAssocID="{15B0A5B1-9EE3-4B6D-9D40-7A1C74FE15F4}" presName="tx1" presStyleLbl="revTx" presStyleIdx="0" presStyleCnt="11"/>
      <dgm:spPr/>
    </dgm:pt>
    <dgm:pt modelId="{8C48F988-A4B4-4163-8C8D-45994C378A8B}" type="pres">
      <dgm:prSet presAssocID="{15B0A5B1-9EE3-4B6D-9D40-7A1C74FE15F4}" presName="vert1" presStyleCnt="0"/>
      <dgm:spPr/>
    </dgm:pt>
    <dgm:pt modelId="{D5D7912F-55BC-41D0-BA1B-383E44B47400}" type="pres">
      <dgm:prSet presAssocID="{FABF952F-CC11-49C9-9628-43BEDFCC5945}" presName="thickLine" presStyleLbl="alignNode1" presStyleIdx="1" presStyleCnt="11"/>
      <dgm:spPr/>
    </dgm:pt>
    <dgm:pt modelId="{2CC12A9D-EA52-4936-A623-7E90197D77EC}" type="pres">
      <dgm:prSet presAssocID="{FABF952F-CC11-49C9-9628-43BEDFCC5945}" presName="horz1" presStyleCnt="0"/>
      <dgm:spPr/>
    </dgm:pt>
    <dgm:pt modelId="{E495060C-6BE4-49D7-8F1E-EC4F0313BC2C}" type="pres">
      <dgm:prSet presAssocID="{FABF952F-CC11-49C9-9628-43BEDFCC5945}" presName="tx1" presStyleLbl="revTx" presStyleIdx="1" presStyleCnt="11"/>
      <dgm:spPr/>
    </dgm:pt>
    <dgm:pt modelId="{C8E3434A-01F5-47B6-97D5-17F74F483D64}" type="pres">
      <dgm:prSet presAssocID="{FABF952F-CC11-49C9-9628-43BEDFCC5945}" presName="vert1" presStyleCnt="0"/>
      <dgm:spPr/>
    </dgm:pt>
    <dgm:pt modelId="{9D848D8D-28C8-4ABF-819C-6A268535520D}" type="pres">
      <dgm:prSet presAssocID="{3CCF5F0D-2F9D-4F6A-896A-4648D9398F4A}" presName="thickLine" presStyleLbl="alignNode1" presStyleIdx="2" presStyleCnt="11"/>
      <dgm:spPr/>
    </dgm:pt>
    <dgm:pt modelId="{286EC5FC-D23A-4D84-80EE-742671446292}" type="pres">
      <dgm:prSet presAssocID="{3CCF5F0D-2F9D-4F6A-896A-4648D9398F4A}" presName="horz1" presStyleCnt="0"/>
      <dgm:spPr/>
    </dgm:pt>
    <dgm:pt modelId="{B954B47F-44A6-4FF7-971D-CF481F7B22D7}" type="pres">
      <dgm:prSet presAssocID="{3CCF5F0D-2F9D-4F6A-896A-4648D9398F4A}" presName="tx1" presStyleLbl="revTx" presStyleIdx="2" presStyleCnt="11"/>
      <dgm:spPr/>
    </dgm:pt>
    <dgm:pt modelId="{0DEDFBA0-7EE0-41F5-9C06-7C55009F3880}" type="pres">
      <dgm:prSet presAssocID="{3CCF5F0D-2F9D-4F6A-896A-4648D9398F4A}" presName="vert1" presStyleCnt="0"/>
      <dgm:spPr/>
    </dgm:pt>
    <dgm:pt modelId="{58F64346-8112-40CA-998D-3F6F1413E67D}" type="pres">
      <dgm:prSet presAssocID="{B132E829-BB80-4DA5-A23B-3DB0E5024BEC}" presName="thickLine" presStyleLbl="alignNode1" presStyleIdx="3" presStyleCnt="11"/>
      <dgm:spPr/>
    </dgm:pt>
    <dgm:pt modelId="{306FF907-3900-4E22-A85B-FF65BCD66C3D}" type="pres">
      <dgm:prSet presAssocID="{B132E829-BB80-4DA5-A23B-3DB0E5024BEC}" presName="horz1" presStyleCnt="0"/>
      <dgm:spPr/>
    </dgm:pt>
    <dgm:pt modelId="{0872EEFC-87F8-4B51-8395-70CD86AA982D}" type="pres">
      <dgm:prSet presAssocID="{B132E829-BB80-4DA5-A23B-3DB0E5024BEC}" presName="tx1" presStyleLbl="revTx" presStyleIdx="3" presStyleCnt="11"/>
      <dgm:spPr/>
    </dgm:pt>
    <dgm:pt modelId="{93389BE0-FB13-4F84-BB81-FA324866FD30}" type="pres">
      <dgm:prSet presAssocID="{B132E829-BB80-4DA5-A23B-3DB0E5024BEC}" presName="vert1" presStyleCnt="0"/>
      <dgm:spPr/>
    </dgm:pt>
    <dgm:pt modelId="{105638A5-23B8-4E9C-A930-641C58FAD2E2}" type="pres">
      <dgm:prSet presAssocID="{E8B0F310-3EA4-4A64-8558-AD9C69F431DD}" presName="thickLine" presStyleLbl="alignNode1" presStyleIdx="4" presStyleCnt="11"/>
      <dgm:spPr/>
    </dgm:pt>
    <dgm:pt modelId="{2F0EA1C7-D1DE-4848-A255-017110371C6B}" type="pres">
      <dgm:prSet presAssocID="{E8B0F310-3EA4-4A64-8558-AD9C69F431DD}" presName="horz1" presStyleCnt="0"/>
      <dgm:spPr/>
    </dgm:pt>
    <dgm:pt modelId="{491D7D17-0161-48E3-B37F-9483BF9366E2}" type="pres">
      <dgm:prSet presAssocID="{E8B0F310-3EA4-4A64-8558-AD9C69F431DD}" presName="tx1" presStyleLbl="revTx" presStyleIdx="4" presStyleCnt="11"/>
      <dgm:spPr/>
    </dgm:pt>
    <dgm:pt modelId="{6F23B32A-49AA-40DF-AB2E-A119330A86EB}" type="pres">
      <dgm:prSet presAssocID="{E8B0F310-3EA4-4A64-8558-AD9C69F431DD}" presName="vert1" presStyleCnt="0"/>
      <dgm:spPr/>
    </dgm:pt>
    <dgm:pt modelId="{795DC304-7C41-40CA-A0C1-492AB69EC953}" type="pres">
      <dgm:prSet presAssocID="{3DB11BCE-5738-4F25-86D9-E7F10B8C4D20}" presName="thickLine" presStyleLbl="alignNode1" presStyleIdx="5" presStyleCnt="11"/>
      <dgm:spPr/>
    </dgm:pt>
    <dgm:pt modelId="{D83CBAA7-4A71-4B7C-9B54-5872B98BB615}" type="pres">
      <dgm:prSet presAssocID="{3DB11BCE-5738-4F25-86D9-E7F10B8C4D20}" presName="horz1" presStyleCnt="0"/>
      <dgm:spPr/>
    </dgm:pt>
    <dgm:pt modelId="{9653D4A1-0FE3-46E1-96A7-B79B0A64FDA7}" type="pres">
      <dgm:prSet presAssocID="{3DB11BCE-5738-4F25-86D9-E7F10B8C4D20}" presName="tx1" presStyleLbl="revTx" presStyleIdx="5" presStyleCnt="11"/>
      <dgm:spPr/>
    </dgm:pt>
    <dgm:pt modelId="{A2F09537-FD71-4FDF-971D-CC6CEE77A2E4}" type="pres">
      <dgm:prSet presAssocID="{3DB11BCE-5738-4F25-86D9-E7F10B8C4D20}" presName="vert1" presStyleCnt="0"/>
      <dgm:spPr/>
    </dgm:pt>
    <dgm:pt modelId="{B9C0A657-5A5D-4070-9176-C085C1530338}" type="pres">
      <dgm:prSet presAssocID="{B714C3D5-59EC-4FD5-BFC9-889BEE1155B8}" presName="thickLine" presStyleLbl="alignNode1" presStyleIdx="6" presStyleCnt="11"/>
      <dgm:spPr/>
    </dgm:pt>
    <dgm:pt modelId="{716C0755-37AC-49BC-AD20-4B1B7CCE65DC}" type="pres">
      <dgm:prSet presAssocID="{B714C3D5-59EC-4FD5-BFC9-889BEE1155B8}" presName="horz1" presStyleCnt="0"/>
      <dgm:spPr/>
    </dgm:pt>
    <dgm:pt modelId="{78EC781F-18E6-46D4-9A1B-A07FBD2F1DC4}" type="pres">
      <dgm:prSet presAssocID="{B714C3D5-59EC-4FD5-BFC9-889BEE1155B8}" presName="tx1" presStyleLbl="revTx" presStyleIdx="6" presStyleCnt="11"/>
      <dgm:spPr/>
    </dgm:pt>
    <dgm:pt modelId="{90640FEC-3861-4FAB-9900-7A56D0F4E15A}" type="pres">
      <dgm:prSet presAssocID="{B714C3D5-59EC-4FD5-BFC9-889BEE1155B8}" presName="vert1" presStyleCnt="0"/>
      <dgm:spPr/>
    </dgm:pt>
    <dgm:pt modelId="{A286DE48-4190-4A1E-87D0-4C57BB6955E8}" type="pres">
      <dgm:prSet presAssocID="{8ED05D05-0261-4997-91BF-B31E03CF83BF}" presName="thickLine" presStyleLbl="alignNode1" presStyleIdx="7" presStyleCnt="11"/>
      <dgm:spPr/>
    </dgm:pt>
    <dgm:pt modelId="{64F09E16-0140-4D7C-B025-AD96DCD2EA92}" type="pres">
      <dgm:prSet presAssocID="{8ED05D05-0261-4997-91BF-B31E03CF83BF}" presName="horz1" presStyleCnt="0"/>
      <dgm:spPr/>
    </dgm:pt>
    <dgm:pt modelId="{C9AD2BD2-2BE6-4988-9378-1C5E9B3556C9}" type="pres">
      <dgm:prSet presAssocID="{8ED05D05-0261-4997-91BF-B31E03CF83BF}" presName="tx1" presStyleLbl="revTx" presStyleIdx="7" presStyleCnt="11"/>
      <dgm:spPr/>
    </dgm:pt>
    <dgm:pt modelId="{71CD6475-65A6-44FB-A5B6-9DE94F7E9D86}" type="pres">
      <dgm:prSet presAssocID="{8ED05D05-0261-4997-91BF-B31E03CF83BF}" presName="vert1" presStyleCnt="0"/>
      <dgm:spPr/>
    </dgm:pt>
    <dgm:pt modelId="{6A199C91-10CE-4363-9625-417F2F7E952E}" type="pres">
      <dgm:prSet presAssocID="{24F1900A-CDCE-4B03-97F2-95E2957B7F41}" presName="thickLine" presStyleLbl="alignNode1" presStyleIdx="8" presStyleCnt="11"/>
      <dgm:spPr/>
    </dgm:pt>
    <dgm:pt modelId="{51748D0A-8CAF-4782-A927-AC897983FF87}" type="pres">
      <dgm:prSet presAssocID="{24F1900A-CDCE-4B03-97F2-95E2957B7F41}" presName="horz1" presStyleCnt="0"/>
      <dgm:spPr/>
    </dgm:pt>
    <dgm:pt modelId="{1E1F3C00-D24B-4BC1-8BE0-5B29B9DCBFAB}" type="pres">
      <dgm:prSet presAssocID="{24F1900A-CDCE-4B03-97F2-95E2957B7F41}" presName="tx1" presStyleLbl="revTx" presStyleIdx="8" presStyleCnt="11"/>
      <dgm:spPr/>
    </dgm:pt>
    <dgm:pt modelId="{98168629-E091-48C5-A287-E28DE50412E7}" type="pres">
      <dgm:prSet presAssocID="{24F1900A-CDCE-4B03-97F2-95E2957B7F41}" presName="vert1" presStyleCnt="0"/>
      <dgm:spPr/>
    </dgm:pt>
    <dgm:pt modelId="{26A7FCD6-346F-43A1-8B99-68FEA61D3320}" type="pres">
      <dgm:prSet presAssocID="{656CC802-0002-40C8-AF90-EBC493B451EB}" presName="thickLine" presStyleLbl="alignNode1" presStyleIdx="9" presStyleCnt="11"/>
      <dgm:spPr/>
    </dgm:pt>
    <dgm:pt modelId="{C5AD083F-D2FE-4AD2-AF67-72486BE8FDB4}" type="pres">
      <dgm:prSet presAssocID="{656CC802-0002-40C8-AF90-EBC493B451EB}" presName="horz1" presStyleCnt="0"/>
      <dgm:spPr/>
    </dgm:pt>
    <dgm:pt modelId="{2EBA21D8-4501-4284-BC59-432B9428E668}" type="pres">
      <dgm:prSet presAssocID="{656CC802-0002-40C8-AF90-EBC493B451EB}" presName="tx1" presStyleLbl="revTx" presStyleIdx="9" presStyleCnt="11"/>
      <dgm:spPr/>
    </dgm:pt>
    <dgm:pt modelId="{E0C4C8F4-CB1C-47C1-B51D-77F51156FFE6}" type="pres">
      <dgm:prSet presAssocID="{656CC802-0002-40C8-AF90-EBC493B451EB}" presName="vert1" presStyleCnt="0"/>
      <dgm:spPr/>
    </dgm:pt>
    <dgm:pt modelId="{A6FF5306-B5B1-4CE0-831B-E1F67D7B4394}" type="pres">
      <dgm:prSet presAssocID="{7DB00709-B715-461F-8682-26D3AF81A60C}" presName="thickLine" presStyleLbl="alignNode1" presStyleIdx="10" presStyleCnt="11"/>
      <dgm:spPr/>
    </dgm:pt>
    <dgm:pt modelId="{7EBA2863-01C3-45EB-9021-F003A1B527FD}" type="pres">
      <dgm:prSet presAssocID="{7DB00709-B715-461F-8682-26D3AF81A60C}" presName="horz1" presStyleCnt="0"/>
      <dgm:spPr/>
    </dgm:pt>
    <dgm:pt modelId="{6A0591D1-2A12-43E0-A607-56BFBD9BF06D}" type="pres">
      <dgm:prSet presAssocID="{7DB00709-B715-461F-8682-26D3AF81A60C}" presName="tx1" presStyleLbl="revTx" presStyleIdx="10" presStyleCnt="11"/>
      <dgm:spPr/>
    </dgm:pt>
    <dgm:pt modelId="{C731D491-ABAD-46EA-A19F-9ED07D7F4280}" type="pres">
      <dgm:prSet presAssocID="{7DB00709-B715-461F-8682-26D3AF81A60C}" presName="vert1" presStyleCnt="0"/>
      <dgm:spPr/>
    </dgm:pt>
  </dgm:ptLst>
  <dgm:cxnLst>
    <dgm:cxn modelId="{470A2E08-5724-4153-851E-A8281309D70A}" srcId="{F4B80820-5213-45CD-9596-041EF2D0EC96}" destId="{8ED05D05-0261-4997-91BF-B31E03CF83BF}" srcOrd="7" destOrd="0" parTransId="{D7CBC350-1EE9-4D8D-B81F-12DE88202BA6}" sibTransId="{54A5C58E-5907-4F28-905F-0040115D9FB2}"/>
    <dgm:cxn modelId="{D982F808-490C-4EC2-B464-26C5790ED669}" type="presOf" srcId="{3DB11BCE-5738-4F25-86D9-E7F10B8C4D20}" destId="{9653D4A1-0FE3-46E1-96A7-B79B0A64FDA7}" srcOrd="0" destOrd="0" presId="urn:microsoft.com/office/officeart/2008/layout/LinedList"/>
    <dgm:cxn modelId="{15D9D40B-7E17-4518-A730-5AE7AB133699}" type="presOf" srcId="{15B0A5B1-9EE3-4B6D-9D40-7A1C74FE15F4}" destId="{DF8A4804-7535-4286-A8FD-696A2C5A4FF9}" srcOrd="0" destOrd="0" presId="urn:microsoft.com/office/officeart/2008/layout/LinedList"/>
    <dgm:cxn modelId="{9D41E80C-AA66-4241-9D09-F27D31B78846}" type="presOf" srcId="{656CC802-0002-40C8-AF90-EBC493B451EB}" destId="{2EBA21D8-4501-4284-BC59-432B9428E668}" srcOrd="0" destOrd="0" presId="urn:microsoft.com/office/officeart/2008/layout/LinedList"/>
    <dgm:cxn modelId="{36C12C13-A085-408E-B661-01798E9D0E57}" type="presOf" srcId="{B714C3D5-59EC-4FD5-BFC9-889BEE1155B8}" destId="{78EC781F-18E6-46D4-9A1B-A07FBD2F1DC4}" srcOrd="0" destOrd="0" presId="urn:microsoft.com/office/officeart/2008/layout/LinedList"/>
    <dgm:cxn modelId="{D4B16015-759E-4A59-8019-602606DA3E1D}" type="presOf" srcId="{8ED05D05-0261-4997-91BF-B31E03CF83BF}" destId="{C9AD2BD2-2BE6-4988-9378-1C5E9B3556C9}" srcOrd="0" destOrd="0" presId="urn:microsoft.com/office/officeart/2008/layout/LinedList"/>
    <dgm:cxn modelId="{3DD2241C-A0A2-473C-88F0-377F09CB1EFF}" srcId="{F4B80820-5213-45CD-9596-041EF2D0EC96}" destId="{24F1900A-CDCE-4B03-97F2-95E2957B7F41}" srcOrd="8" destOrd="0" parTransId="{1A7EE50B-1D3C-4F00-B504-DDA0B554AEF0}" sibTransId="{D3CAF643-D6A6-4939-8098-982C398782CA}"/>
    <dgm:cxn modelId="{C04FDC2E-2FFB-43CB-83EB-074303E43141}" srcId="{F4B80820-5213-45CD-9596-041EF2D0EC96}" destId="{3CCF5F0D-2F9D-4F6A-896A-4648D9398F4A}" srcOrd="2" destOrd="0" parTransId="{ACCB958F-8BFE-46E0-AC07-95342D195BDC}" sibTransId="{D8CDF88C-163D-42B7-9936-BD856C9A860D}"/>
    <dgm:cxn modelId="{B46A1335-FC63-423B-912E-4DFC826E0A79}" srcId="{F4B80820-5213-45CD-9596-041EF2D0EC96}" destId="{7DB00709-B715-461F-8682-26D3AF81A60C}" srcOrd="10" destOrd="0" parTransId="{DB48992E-853F-4410-96AF-3761E605B036}" sibTransId="{A6F14342-A69E-4E3A-8946-A57B232BEDDB}"/>
    <dgm:cxn modelId="{93216F38-4948-4B6A-8AA8-491FA02AC00C}" srcId="{F4B80820-5213-45CD-9596-041EF2D0EC96}" destId="{B714C3D5-59EC-4FD5-BFC9-889BEE1155B8}" srcOrd="6" destOrd="0" parTransId="{3D7431B1-0AB3-4F9C-9ED5-08D117511385}" sibTransId="{00E30009-629A-40B0-A657-2BCCE1716C74}"/>
    <dgm:cxn modelId="{99D1795F-C327-4249-8E85-4D83BDACB914}" srcId="{F4B80820-5213-45CD-9596-041EF2D0EC96}" destId="{B132E829-BB80-4DA5-A23B-3DB0E5024BEC}" srcOrd="3" destOrd="0" parTransId="{DC025454-F9AC-4B1D-964A-3B77689089D3}" sibTransId="{38A423ED-0D1A-4303-9EE5-EC3AA50C2885}"/>
    <dgm:cxn modelId="{4C84C244-3C60-4824-AB34-8CD59C04FB66}" srcId="{F4B80820-5213-45CD-9596-041EF2D0EC96}" destId="{3DB11BCE-5738-4F25-86D9-E7F10B8C4D20}" srcOrd="5" destOrd="0" parTransId="{DB549222-85A2-4B9D-9502-CF2BD370C315}" sibTransId="{032A040D-F297-45E1-9801-B8F8C26ADA90}"/>
    <dgm:cxn modelId="{C33E4049-F7B6-4099-9676-6283B3612119}" srcId="{F4B80820-5213-45CD-9596-041EF2D0EC96}" destId="{656CC802-0002-40C8-AF90-EBC493B451EB}" srcOrd="9" destOrd="0" parTransId="{25A87752-3D45-46DF-8A28-8D8C086B50A3}" sibTransId="{8296D75E-C7A2-4B96-94E2-1756FE09DE51}"/>
    <dgm:cxn modelId="{9CC9D14B-94BB-4BDF-8CE6-84A4FF205942}" type="presOf" srcId="{E8B0F310-3EA4-4A64-8558-AD9C69F431DD}" destId="{491D7D17-0161-48E3-B37F-9483BF9366E2}" srcOrd="0" destOrd="0" presId="urn:microsoft.com/office/officeart/2008/layout/LinedList"/>
    <dgm:cxn modelId="{D3EF618E-3C42-454F-A1D8-40CC0EEF5DE3}" srcId="{F4B80820-5213-45CD-9596-041EF2D0EC96}" destId="{FABF952F-CC11-49C9-9628-43BEDFCC5945}" srcOrd="1" destOrd="0" parTransId="{00116B2C-5F76-44F5-AE14-627575F44DF2}" sibTransId="{FF641990-0564-44BC-B27F-885C1A68F31C}"/>
    <dgm:cxn modelId="{0CAF76A1-32BD-4C9C-804A-ABC05F9EDA31}" type="presOf" srcId="{3CCF5F0D-2F9D-4F6A-896A-4648D9398F4A}" destId="{B954B47F-44A6-4FF7-971D-CF481F7B22D7}" srcOrd="0" destOrd="0" presId="urn:microsoft.com/office/officeart/2008/layout/LinedList"/>
    <dgm:cxn modelId="{B99B41AC-0FC1-4897-8182-518A2F92EFD7}" srcId="{F4B80820-5213-45CD-9596-041EF2D0EC96}" destId="{E8B0F310-3EA4-4A64-8558-AD9C69F431DD}" srcOrd="4" destOrd="0" parTransId="{62FC6854-6CAC-4F40-AF42-33A7FEEC480C}" sibTransId="{64053978-9B75-46E6-B275-B3352B32CE32}"/>
    <dgm:cxn modelId="{EF5212B1-0D0A-4171-9ED8-6E2D4294694D}" srcId="{F4B80820-5213-45CD-9596-041EF2D0EC96}" destId="{15B0A5B1-9EE3-4B6D-9D40-7A1C74FE15F4}" srcOrd="0" destOrd="0" parTransId="{8DFA9BD7-72C4-4013-9E55-4053B3B13A27}" sibTransId="{8C522FC1-EDE4-4AC1-ACB3-C4CCCE82EE1E}"/>
    <dgm:cxn modelId="{FD7FE5C9-4222-4D75-AD47-BB2F4C488454}" type="presOf" srcId="{7DB00709-B715-461F-8682-26D3AF81A60C}" destId="{6A0591D1-2A12-43E0-A607-56BFBD9BF06D}" srcOrd="0" destOrd="0" presId="urn:microsoft.com/office/officeart/2008/layout/LinedList"/>
    <dgm:cxn modelId="{6EC48ACB-ECEC-401D-A6C7-655979B24DAE}" type="presOf" srcId="{24F1900A-CDCE-4B03-97F2-95E2957B7F41}" destId="{1E1F3C00-D24B-4BC1-8BE0-5B29B9DCBFAB}" srcOrd="0" destOrd="0" presId="urn:microsoft.com/office/officeart/2008/layout/LinedList"/>
    <dgm:cxn modelId="{FA5D59CC-2703-4146-AB88-C40C2FFEE235}" type="presOf" srcId="{F4B80820-5213-45CD-9596-041EF2D0EC96}" destId="{CB58932B-18E6-49C7-9F03-34F45A3D1417}" srcOrd="0" destOrd="0" presId="urn:microsoft.com/office/officeart/2008/layout/LinedList"/>
    <dgm:cxn modelId="{19C348CF-89C5-41FD-BCA6-02D93D5C340F}" type="presOf" srcId="{B132E829-BB80-4DA5-A23B-3DB0E5024BEC}" destId="{0872EEFC-87F8-4B51-8395-70CD86AA982D}" srcOrd="0" destOrd="0" presId="urn:microsoft.com/office/officeart/2008/layout/LinedList"/>
    <dgm:cxn modelId="{841030EF-356B-4C06-8D8D-D2799A6FFB3C}" type="presOf" srcId="{FABF952F-CC11-49C9-9628-43BEDFCC5945}" destId="{E495060C-6BE4-49D7-8F1E-EC4F0313BC2C}" srcOrd="0" destOrd="0" presId="urn:microsoft.com/office/officeart/2008/layout/LinedList"/>
    <dgm:cxn modelId="{8A429B45-1A1C-423F-ACDD-AD2A3C69495C}" type="presParOf" srcId="{CB58932B-18E6-49C7-9F03-34F45A3D1417}" destId="{50D11427-30AF-4D35-AAF8-A67BDBED24F0}" srcOrd="0" destOrd="0" presId="urn:microsoft.com/office/officeart/2008/layout/LinedList"/>
    <dgm:cxn modelId="{85DD12C7-935E-48B6-8AA5-28F203804AB7}" type="presParOf" srcId="{CB58932B-18E6-49C7-9F03-34F45A3D1417}" destId="{20697630-3F30-4F71-913E-69B4EB7A96E1}" srcOrd="1" destOrd="0" presId="urn:microsoft.com/office/officeart/2008/layout/LinedList"/>
    <dgm:cxn modelId="{BE8545F2-EA0F-4E66-9C44-D6737F669E22}" type="presParOf" srcId="{20697630-3F30-4F71-913E-69B4EB7A96E1}" destId="{DF8A4804-7535-4286-A8FD-696A2C5A4FF9}" srcOrd="0" destOrd="0" presId="urn:microsoft.com/office/officeart/2008/layout/LinedList"/>
    <dgm:cxn modelId="{03ED5BE9-E252-472A-B490-0607DAF14BDB}" type="presParOf" srcId="{20697630-3F30-4F71-913E-69B4EB7A96E1}" destId="{8C48F988-A4B4-4163-8C8D-45994C378A8B}" srcOrd="1" destOrd="0" presId="urn:microsoft.com/office/officeart/2008/layout/LinedList"/>
    <dgm:cxn modelId="{965CFA25-FC45-4E3C-933D-E0674F22F52E}" type="presParOf" srcId="{CB58932B-18E6-49C7-9F03-34F45A3D1417}" destId="{D5D7912F-55BC-41D0-BA1B-383E44B47400}" srcOrd="2" destOrd="0" presId="urn:microsoft.com/office/officeart/2008/layout/LinedList"/>
    <dgm:cxn modelId="{B8152293-4ACE-42AC-BE93-FCBFECF52701}" type="presParOf" srcId="{CB58932B-18E6-49C7-9F03-34F45A3D1417}" destId="{2CC12A9D-EA52-4936-A623-7E90197D77EC}" srcOrd="3" destOrd="0" presId="urn:microsoft.com/office/officeart/2008/layout/LinedList"/>
    <dgm:cxn modelId="{4A774915-33B6-40AE-980D-EFE221DC7095}" type="presParOf" srcId="{2CC12A9D-EA52-4936-A623-7E90197D77EC}" destId="{E495060C-6BE4-49D7-8F1E-EC4F0313BC2C}" srcOrd="0" destOrd="0" presId="urn:microsoft.com/office/officeart/2008/layout/LinedList"/>
    <dgm:cxn modelId="{3A510053-CB55-483B-8BC0-C30A77D1F416}" type="presParOf" srcId="{2CC12A9D-EA52-4936-A623-7E90197D77EC}" destId="{C8E3434A-01F5-47B6-97D5-17F74F483D64}" srcOrd="1" destOrd="0" presId="urn:microsoft.com/office/officeart/2008/layout/LinedList"/>
    <dgm:cxn modelId="{216388B1-05D6-4E4D-A11C-EF7310305334}" type="presParOf" srcId="{CB58932B-18E6-49C7-9F03-34F45A3D1417}" destId="{9D848D8D-28C8-4ABF-819C-6A268535520D}" srcOrd="4" destOrd="0" presId="urn:microsoft.com/office/officeart/2008/layout/LinedList"/>
    <dgm:cxn modelId="{AE4AA392-51D2-4107-981B-7F243247D121}" type="presParOf" srcId="{CB58932B-18E6-49C7-9F03-34F45A3D1417}" destId="{286EC5FC-D23A-4D84-80EE-742671446292}" srcOrd="5" destOrd="0" presId="urn:microsoft.com/office/officeart/2008/layout/LinedList"/>
    <dgm:cxn modelId="{19AA6291-3029-4635-B7FC-D3BEBF17E7DD}" type="presParOf" srcId="{286EC5FC-D23A-4D84-80EE-742671446292}" destId="{B954B47F-44A6-4FF7-971D-CF481F7B22D7}" srcOrd="0" destOrd="0" presId="urn:microsoft.com/office/officeart/2008/layout/LinedList"/>
    <dgm:cxn modelId="{4CA0F142-B45E-48CC-98A3-0A0305731DCE}" type="presParOf" srcId="{286EC5FC-D23A-4D84-80EE-742671446292}" destId="{0DEDFBA0-7EE0-41F5-9C06-7C55009F3880}" srcOrd="1" destOrd="0" presId="urn:microsoft.com/office/officeart/2008/layout/LinedList"/>
    <dgm:cxn modelId="{2F78F9F1-672C-45BF-B468-EE41FF64E98D}" type="presParOf" srcId="{CB58932B-18E6-49C7-9F03-34F45A3D1417}" destId="{58F64346-8112-40CA-998D-3F6F1413E67D}" srcOrd="6" destOrd="0" presId="urn:microsoft.com/office/officeart/2008/layout/LinedList"/>
    <dgm:cxn modelId="{4EF44873-04E4-4EE5-9850-C8176454C9C3}" type="presParOf" srcId="{CB58932B-18E6-49C7-9F03-34F45A3D1417}" destId="{306FF907-3900-4E22-A85B-FF65BCD66C3D}" srcOrd="7" destOrd="0" presId="urn:microsoft.com/office/officeart/2008/layout/LinedList"/>
    <dgm:cxn modelId="{5A00845C-6798-4A85-9321-BA14ECDB9362}" type="presParOf" srcId="{306FF907-3900-4E22-A85B-FF65BCD66C3D}" destId="{0872EEFC-87F8-4B51-8395-70CD86AA982D}" srcOrd="0" destOrd="0" presId="urn:microsoft.com/office/officeart/2008/layout/LinedList"/>
    <dgm:cxn modelId="{748C3A5B-8F21-4A2A-81E5-61B8A4B4F627}" type="presParOf" srcId="{306FF907-3900-4E22-A85B-FF65BCD66C3D}" destId="{93389BE0-FB13-4F84-BB81-FA324866FD30}" srcOrd="1" destOrd="0" presId="urn:microsoft.com/office/officeart/2008/layout/LinedList"/>
    <dgm:cxn modelId="{323D9D6D-2BA2-4819-BEB0-FA3F804B0660}" type="presParOf" srcId="{CB58932B-18E6-49C7-9F03-34F45A3D1417}" destId="{105638A5-23B8-4E9C-A930-641C58FAD2E2}" srcOrd="8" destOrd="0" presId="urn:microsoft.com/office/officeart/2008/layout/LinedList"/>
    <dgm:cxn modelId="{48D2E0BC-99AA-47CA-9A10-E50A098FCA0B}" type="presParOf" srcId="{CB58932B-18E6-49C7-9F03-34F45A3D1417}" destId="{2F0EA1C7-D1DE-4848-A255-017110371C6B}" srcOrd="9" destOrd="0" presId="urn:microsoft.com/office/officeart/2008/layout/LinedList"/>
    <dgm:cxn modelId="{5411D91B-5269-4C4E-9E63-FB59CC82CD01}" type="presParOf" srcId="{2F0EA1C7-D1DE-4848-A255-017110371C6B}" destId="{491D7D17-0161-48E3-B37F-9483BF9366E2}" srcOrd="0" destOrd="0" presId="urn:microsoft.com/office/officeart/2008/layout/LinedList"/>
    <dgm:cxn modelId="{D474862F-F1A2-46EB-9C0C-AC16DA403866}" type="presParOf" srcId="{2F0EA1C7-D1DE-4848-A255-017110371C6B}" destId="{6F23B32A-49AA-40DF-AB2E-A119330A86EB}" srcOrd="1" destOrd="0" presId="urn:microsoft.com/office/officeart/2008/layout/LinedList"/>
    <dgm:cxn modelId="{0C3F4974-ED52-4359-951C-6D0CE2CBEE69}" type="presParOf" srcId="{CB58932B-18E6-49C7-9F03-34F45A3D1417}" destId="{795DC304-7C41-40CA-A0C1-492AB69EC953}" srcOrd="10" destOrd="0" presId="urn:microsoft.com/office/officeart/2008/layout/LinedList"/>
    <dgm:cxn modelId="{BA646095-3EA5-47DE-A08A-BBE1B2851B9F}" type="presParOf" srcId="{CB58932B-18E6-49C7-9F03-34F45A3D1417}" destId="{D83CBAA7-4A71-4B7C-9B54-5872B98BB615}" srcOrd="11" destOrd="0" presId="urn:microsoft.com/office/officeart/2008/layout/LinedList"/>
    <dgm:cxn modelId="{73F59141-89A5-4A6C-8CEA-590CD278DDB5}" type="presParOf" srcId="{D83CBAA7-4A71-4B7C-9B54-5872B98BB615}" destId="{9653D4A1-0FE3-46E1-96A7-B79B0A64FDA7}" srcOrd="0" destOrd="0" presId="urn:microsoft.com/office/officeart/2008/layout/LinedList"/>
    <dgm:cxn modelId="{321817B7-D56A-493A-843F-710D36339D80}" type="presParOf" srcId="{D83CBAA7-4A71-4B7C-9B54-5872B98BB615}" destId="{A2F09537-FD71-4FDF-971D-CC6CEE77A2E4}" srcOrd="1" destOrd="0" presId="urn:microsoft.com/office/officeart/2008/layout/LinedList"/>
    <dgm:cxn modelId="{C12C222B-89FB-4CB1-8DF8-4C6B3E216FD7}" type="presParOf" srcId="{CB58932B-18E6-49C7-9F03-34F45A3D1417}" destId="{B9C0A657-5A5D-4070-9176-C085C1530338}" srcOrd="12" destOrd="0" presId="urn:microsoft.com/office/officeart/2008/layout/LinedList"/>
    <dgm:cxn modelId="{9F990364-4E82-4FDE-AA67-C7E0CB9CF805}" type="presParOf" srcId="{CB58932B-18E6-49C7-9F03-34F45A3D1417}" destId="{716C0755-37AC-49BC-AD20-4B1B7CCE65DC}" srcOrd="13" destOrd="0" presId="urn:microsoft.com/office/officeart/2008/layout/LinedList"/>
    <dgm:cxn modelId="{AC0DF7DB-396F-4541-9A02-7C70AAB16FEB}" type="presParOf" srcId="{716C0755-37AC-49BC-AD20-4B1B7CCE65DC}" destId="{78EC781F-18E6-46D4-9A1B-A07FBD2F1DC4}" srcOrd="0" destOrd="0" presId="urn:microsoft.com/office/officeart/2008/layout/LinedList"/>
    <dgm:cxn modelId="{24783A7E-ADDE-4B0D-B029-AD78B26D19EB}" type="presParOf" srcId="{716C0755-37AC-49BC-AD20-4B1B7CCE65DC}" destId="{90640FEC-3861-4FAB-9900-7A56D0F4E15A}" srcOrd="1" destOrd="0" presId="urn:microsoft.com/office/officeart/2008/layout/LinedList"/>
    <dgm:cxn modelId="{CFFD69C1-B67F-42C2-AC6F-8DB804430738}" type="presParOf" srcId="{CB58932B-18E6-49C7-9F03-34F45A3D1417}" destId="{A286DE48-4190-4A1E-87D0-4C57BB6955E8}" srcOrd="14" destOrd="0" presId="urn:microsoft.com/office/officeart/2008/layout/LinedList"/>
    <dgm:cxn modelId="{3C43C58D-F6F0-42DA-9913-F3DB15640A36}" type="presParOf" srcId="{CB58932B-18E6-49C7-9F03-34F45A3D1417}" destId="{64F09E16-0140-4D7C-B025-AD96DCD2EA92}" srcOrd="15" destOrd="0" presId="urn:microsoft.com/office/officeart/2008/layout/LinedList"/>
    <dgm:cxn modelId="{DF502374-9969-43B6-BD79-98D4D70693C2}" type="presParOf" srcId="{64F09E16-0140-4D7C-B025-AD96DCD2EA92}" destId="{C9AD2BD2-2BE6-4988-9378-1C5E9B3556C9}" srcOrd="0" destOrd="0" presId="urn:microsoft.com/office/officeart/2008/layout/LinedList"/>
    <dgm:cxn modelId="{682896F4-A5BC-4293-AF92-77D763B6FA82}" type="presParOf" srcId="{64F09E16-0140-4D7C-B025-AD96DCD2EA92}" destId="{71CD6475-65A6-44FB-A5B6-9DE94F7E9D86}" srcOrd="1" destOrd="0" presId="urn:microsoft.com/office/officeart/2008/layout/LinedList"/>
    <dgm:cxn modelId="{28F3188C-A1A3-40E9-828E-B3EBA0D35EDE}" type="presParOf" srcId="{CB58932B-18E6-49C7-9F03-34F45A3D1417}" destId="{6A199C91-10CE-4363-9625-417F2F7E952E}" srcOrd="16" destOrd="0" presId="urn:microsoft.com/office/officeart/2008/layout/LinedList"/>
    <dgm:cxn modelId="{0A0ABE74-F32C-4B86-BB17-6D48D19D325F}" type="presParOf" srcId="{CB58932B-18E6-49C7-9F03-34F45A3D1417}" destId="{51748D0A-8CAF-4782-A927-AC897983FF87}" srcOrd="17" destOrd="0" presId="urn:microsoft.com/office/officeart/2008/layout/LinedList"/>
    <dgm:cxn modelId="{DC9EAF0B-293B-4AF1-B0A5-431A50FBE271}" type="presParOf" srcId="{51748D0A-8CAF-4782-A927-AC897983FF87}" destId="{1E1F3C00-D24B-4BC1-8BE0-5B29B9DCBFAB}" srcOrd="0" destOrd="0" presId="urn:microsoft.com/office/officeart/2008/layout/LinedList"/>
    <dgm:cxn modelId="{B1D317F3-6AAE-419D-AFA0-AFC27CCCF9DE}" type="presParOf" srcId="{51748D0A-8CAF-4782-A927-AC897983FF87}" destId="{98168629-E091-48C5-A287-E28DE50412E7}" srcOrd="1" destOrd="0" presId="urn:microsoft.com/office/officeart/2008/layout/LinedList"/>
    <dgm:cxn modelId="{F708B3FA-779D-479C-B5CC-11E8C575A437}" type="presParOf" srcId="{CB58932B-18E6-49C7-9F03-34F45A3D1417}" destId="{26A7FCD6-346F-43A1-8B99-68FEA61D3320}" srcOrd="18" destOrd="0" presId="urn:microsoft.com/office/officeart/2008/layout/LinedList"/>
    <dgm:cxn modelId="{55DC286E-9B77-4543-9C74-ECDD0971AA05}" type="presParOf" srcId="{CB58932B-18E6-49C7-9F03-34F45A3D1417}" destId="{C5AD083F-D2FE-4AD2-AF67-72486BE8FDB4}" srcOrd="19" destOrd="0" presId="urn:microsoft.com/office/officeart/2008/layout/LinedList"/>
    <dgm:cxn modelId="{DC93D1A9-3BB0-4EEC-8813-EA26CDB619B6}" type="presParOf" srcId="{C5AD083F-D2FE-4AD2-AF67-72486BE8FDB4}" destId="{2EBA21D8-4501-4284-BC59-432B9428E668}" srcOrd="0" destOrd="0" presId="urn:microsoft.com/office/officeart/2008/layout/LinedList"/>
    <dgm:cxn modelId="{5AF932D0-18F5-4DE0-B965-3E6BE84A53C3}" type="presParOf" srcId="{C5AD083F-D2FE-4AD2-AF67-72486BE8FDB4}" destId="{E0C4C8F4-CB1C-47C1-B51D-77F51156FFE6}" srcOrd="1" destOrd="0" presId="urn:microsoft.com/office/officeart/2008/layout/LinedList"/>
    <dgm:cxn modelId="{3C3BDE4C-EC89-4D57-84D1-2940D2316A05}" type="presParOf" srcId="{CB58932B-18E6-49C7-9F03-34F45A3D1417}" destId="{A6FF5306-B5B1-4CE0-831B-E1F67D7B4394}" srcOrd="20" destOrd="0" presId="urn:microsoft.com/office/officeart/2008/layout/LinedList"/>
    <dgm:cxn modelId="{15C52026-DD04-411A-BACF-099A54C391E9}" type="presParOf" srcId="{CB58932B-18E6-49C7-9F03-34F45A3D1417}" destId="{7EBA2863-01C3-45EB-9021-F003A1B527FD}" srcOrd="21" destOrd="0" presId="urn:microsoft.com/office/officeart/2008/layout/LinedList"/>
    <dgm:cxn modelId="{926CF582-9312-4C39-BB9C-C590348C0226}" type="presParOf" srcId="{7EBA2863-01C3-45EB-9021-F003A1B527FD}" destId="{6A0591D1-2A12-43E0-A607-56BFBD9BF06D}" srcOrd="0" destOrd="0" presId="urn:microsoft.com/office/officeart/2008/layout/LinedList"/>
    <dgm:cxn modelId="{B6F0859C-36AB-45FC-B7EE-0C46D8E835A0}" type="presParOf" srcId="{7EBA2863-01C3-45EB-9021-F003A1B527FD}" destId="{C731D491-ABAD-46EA-A19F-9ED07D7F428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6ACD7B-30A8-4E1F-A8C6-B555DB1A306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8079D7B-6ED5-4B60-90D2-06FE941B8467}">
      <dgm:prSet/>
      <dgm:spPr/>
      <dgm:t>
        <a:bodyPr/>
        <a:lstStyle/>
        <a:p>
          <a:pPr>
            <a:lnSpc>
              <a:spcPct val="100000"/>
            </a:lnSpc>
          </a:pPr>
          <a:r>
            <a:rPr lang="en-US" b="1"/>
            <a:t>Accuracy:</a:t>
          </a:r>
          <a:r>
            <a:rPr lang="en-US"/>
            <a:t> The system demonstrated a high degree of accuracy in measuring wind speeds, consistent with the specifications of the anemometer used. Calibration and testing confirmed that the measurements were reliable and aligned with known wind speed standards.</a:t>
          </a:r>
        </a:p>
      </dgm:t>
    </dgm:pt>
    <dgm:pt modelId="{D4C33D05-EDA7-4ED8-B254-4BA7C115D6E7}" type="parTrans" cxnId="{89B448F6-B60A-4D82-9D3E-1F119186FAC0}">
      <dgm:prSet/>
      <dgm:spPr/>
      <dgm:t>
        <a:bodyPr/>
        <a:lstStyle/>
        <a:p>
          <a:endParaRPr lang="en-US"/>
        </a:p>
      </dgm:t>
    </dgm:pt>
    <dgm:pt modelId="{12CCD34D-DD85-428F-A08B-543E212BC650}" type="sibTrans" cxnId="{89B448F6-B60A-4D82-9D3E-1F119186FAC0}">
      <dgm:prSet/>
      <dgm:spPr/>
      <dgm:t>
        <a:bodyPr/>
        <a:lstStyle/>
        <a:p>
          <a:pPr>
            <a:lnSpc>
              <a:spcPct val="100000"/>
            </a:lnSpc>
          </a:pPr>
          <a:endParaRPr lang="en-US"/>
        </a:p>
      </dgm:t>
    </dgm:pt>
    <dgm:pt modelId="{0BD345C2-B24B-4EAE-B8D1-003AF1174BA2}">
      <dgm:prSet/>
      <dgm:spPr/>
      <dgm:t>
        <a:bodyPr/>
        <a:lstStyle/>
        <a:p>
          <a:pPr>
            <a:lnSpc>
              <a:spcPct val="100000"/>
            </a:lnSpc>
          </a:pPr>
          <a:r>
            <a:rPr lang="en-US" b="1"/>
            <a:t>Functionality:</a:t>
          </a:r>
          <a:r>
            <a:rPr lang="en-US"/>
            <a:t> The Arduino code was able to process the data from the anemometer and convert it into meaningful wind speed readings. The system was able to handle various wind conditions, providing stable and precise outputs.</a:t>
          </a:r>
        </a:p>
      </dgm:t>
    </dgm:pt>
    <dgm:pt modelId="{C2EDDDBB-5B2F-4733-87FA-B84B7DE73D9D}" type="parTrans" cxnId="{899A7D51-FFCC-4CE2-850A-DDC5C7D37690}">
      <dgm:prSet/>
      <dgm:spPr/>
      <dgm:t>
        <a:bodyPr/>
        <a:lstStyle/>
        <a:p>
          <a:endParaRPr lang="en-US"/>
        </a:p>
      </dgm:t>
    </dgm:pt>
    <dgm:pt modelId="{908DF7DA-6A77-4181-A0E3-B27F41BDD44A}" type="sibTrans" cxnId="{899A7D51-FFCC-4CE2-850A-DDC5C7D37690}">
      <dgm:prSet/>
      <dgm:spPr/>
      <dgm:t>
        <a:bodyPr/>
        <a:lstStyle/>
        <a:p>
          <a:pPr>
            <a:lnSpc>
              <a:spcPct val="100000"/>
            </a:lnSpc>
          </a:pPr>
          <a:endParaRPr lang="en-US"/>
        </a:p>
      </dgm:t>
    </dgm:pt>
    <dgm:pt modelId="{5BCB3538-14A4-4E98-99C5-9DEB8046B23A}">
      <dgm:prSet/>
      <dgm:spPr/>
      <dgm:t>
        <a:bodyPr/>
        <a:lstStyle/>
        <a:p>
          <a:pPr>
            <a:lnSpc>
              <a:spcPct val="100000"/>
            </a:lnSpc>
          </a:pPr>
          <a:r>
            <a:rPr lang="en-US" b="1"/>
            <a:t>Usability:</a:t>
          </a:r>
          <a:r>
            <a:rPr lang="en-US"/>
            <a:t> The user interface, whether through an LCD or serial output, was intuitive and provided clear readings. The simplicity of the Arduino setup allowed for easy troubleshooting and modifications.</a:t>
          </a:r>
        </a:p>
      </dgm:t>
    </dgm:pt>
    <dgm:pt modelId="{E2F6E16B-EA40-48CA-8BFA-368D15E26F57}" type="parTrans" cxnId="{BA75138D-E5DF-4954-9ABD-BCFDE4E7E28D}">
      <dgm:prSet/>
      <dgm:spPr/>
      <dgm:t>
        <a:bodyPr/>
        <a:lstStyle/>
        <a:p>
          <a:endParaRPr lang="en-US"/>
        </a:p>
      </dgm:t>
    </dgm:pt>
    <dgm:pt modelId="{2C044920-CC22-4FDF-B69B-8F3B1DEA761C}" type="sibTrans" cxnId="{BA75138D-E5DF-4954-9ABD-BCFDE4E7E28D}">
      <dgm:prSet/>
      <dgm:spPr/>
      <dgm:t>
        <a:bodyPr/>
        <a:lstStyle/>
        <a:p>
          <a:pPr>
            <a:lnSpc>
              <a:spcPct val="100000"/>
            </a:lnSpc>
          </a:pPr>
          <a:endParaRPr lang="en-US"/>
        </a:p>
      </dgm:t>
    </dgm:pt>
    <dgm:pt modelId="{67344FDB-4E0A-4669-98BF-6CC9CB5AC5D2}">
      <dgm:prSet/>
      <dgm:spPr/>
      <dgm:t>
        <a:bodyPr/>
        <a:lstStyle/>
        <a:p>
          <a:pPr>
            <a:lnSpc>
              <a:spcPct val="100000"/>
            </a:lnSpc>
          </a:pPr>
          <a:r>
            <a:rPr lang="en-US" b="1"/>
            <a:t>Limitations:</a:t>
          </a:r>
          <a:r>
            <a:rPr lang="en-US"/>
            <a:t> Potential limitations included the sensitivity of the anemometer to extremely high or low wind speeds and the need for periodic calibration to ensure continued accuracy.</a:t>
          </a:r>
        </a:p>
      </dgm:t>
    </dgm:pt>
    <dgm:pt modelId="{7DA5EC89-19EA-44CE-B30C-24EB6D7D2381}" type="parTrans" cxnId="{453BD9E8-8E91-4022-B2B9-E895AC270879}">
      <dgm:prSet/>
      <dgm:spPr/>
      <dgm:t>
        <a:bodyPr/>
        <a:lstStyle/>
        <a:p>
          <a:endParaRPr lang="en-US"/>
        </a:p>
      </dgm:t>
    </dgm:pt>
    <dgm:pt modelId="{614DF605-B495-4FE6-9018-31CFC20670E2}" type="sibTrans" cxnId="{453BD9E8-8E91-4022-B2B9-E895AC270879}">
      <dgm:prSet/>
      <dgm:spPr/>
      <dgm:t>
        <a:bodyPr/>
        <a:lstStyle/>
        <a:p>
          <a:pPr>
            <a:lnSpc>
              <a:spcPct val="100000"/>
            </a:lnSpc>
          </a:pPr>
          <a:endParaRPr lang="en-US"/>
        </a:p>
      </dgm:t>
    </dgm:pt>
    <dgm:pt modelId="{DF04B7E6-EDB9-4365-B3BD-D9616CFF1341}">
      <dgm:prSet/>
      <dgm:spPr/>
      <dgm:t>
        <a:bodyPr/>
        <a:lstStyle/>
        <a:p>
          <a:pPr>
            <a:lnSpc>
              <a:spcPct val="100000"/>
            </a:lnSpc>
          </a:pPr>
          <a:r>
            <a:rPr lang="en-US" b="1"/>
            <a:t>Future Enhancements:</a:t>
          </a:r>
          <a:r>
            <a:rPr lang="en-US"/>
            <a:t> Possible improvements could involve incorporating wireless data transmission for remote monitoring, adding data logging capabilities, or integrating additional sensors for a more comprehensive weather station.</a:t>
          </a:r>
        </a:p>
      </dgm:t>
    </dgm:pt>
    <dgm:pt modelId="{96609398-0C62-446E-9863-3A69BCEB98CF}" type="parTrans" cxnId="{C1E57163-4CF9-4642-9C88-230B2C233884}">
      <dgm:prSet/>
      <dgm:spPr/>
      <dgm:t>
        <a:bodyPr/>
        <a:lstStyle/>
        <a:p>
          <a:endParaRPr lang="en-US"/>
        </a:p>
      </dgm:t>
    </dgm:pt>
    <dgm:pt modelId="{340D8E14-3E71-4788-9EF8-B649FFE259F8}" type="sibTrans" cxnId="{C1E57163-4CF9-4642-9C88-230B2C233884}">
      <dgm:prSet/>
      <dgm:spPr/>
      <dgm:t>
        <a:bodyPr/>
        <a:lstStyle/>
        <a:p>
          <a:endParaRPr lang="en-US"/>
        </a:p>
      </dgm:t>
    </dgm:pt>
    <dgm:pt modelId="{F2DE19CB-22FA-41D3-8838-213C02F365CC}" type="pres">
      <dgm:prSet presAssocID="{456ACD7B-30A8-4E1F-A8C6-B555DB1A3065}" presName="root" presStyleCnt="0">
        <dgm:presLayoutVars>
          <dgm:dir/>
          <dgm:resizeHandles val="exact"/>
        </dgm:presLayoutVars>
      </dgm:prSet>
      <dgm:spPr/>
    </dgm:pt>
    <dgm:pt modelId="{7789BA76-2D70-4EA9-806A-CDC899DF2D6E}" type="pres">
      <dgm:prSet presAssocID="{456ACD7B-30A8-4E1F-A8C6-B555DB1A3065}" presName="container" presStyleCnt="0">
        <dgm:presLayoutVars>
          <dgm:dir/>
          <dgm:resizeHandles val="exact"/>
        </dgm:presLayoutVars>
      </dgm:prSet>
      <dgm:spPr/>
    </dgm:pt>
    <dgm:pt modelId="{5592E06C-A54F-407B-9204-76BDD41C1FA2}" type="pres">
      <dgm:prSet presAssocID="{48079D7B-6ED5-4B60-90D2-06FE941B8467}" presName="compNode" presStyleCnt="0"/>
      <dgm:spPr/>
    </dgm:pt>
    <dgm:pt modelId="{1FF1A3C8-A74E-4E07-893B-557B21FBEC90}" type="pres">
      <dgm:prSet presAssocID="{48079D7B-6ED5-4B60-90D2-06FE941B8467}" presName="iconBgRect" presStyleLbl="bgShp" presStyleIdx="0" presStyleCnt="5"/>
      <dgm:spPr/>
    </dgm:pt>
    <dgm:pt modelId="{649763FD-AB29-4365-8BDD-43FC774E27F9}" type="pres">
      <dgm:prSet presAssocID="{48079D7B-6ED5-4B60-90D2-06FE941B846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idge scene"/>
        </a:ext>
      </dgm:extLst>
    </dgm:pt>
    <dgm:pt modelId="{37C39FE7-C9D7-4A72-802F-4942AA24B013}" type="pres">
      <dgm:prSet presAssocID="{48079D7B-6ED5-4B60-90D2-06FE941B8467}" presName="spaceRect" presStyleCnt="0"/>
      <dgm:spPr/>
    </dgm:pt>
    <dgm:pt modelId="{9156E3EE-D81F-42D2-89F1-C42D586A5FE9}" type="pres">
      <dgm:prSet presAssocID="{48079D7B-6ED5-4B60-90D2-06FE941B8467}" presName="textRect" presStyleLbl="revTx" presStyleIdx="0" presStyleCnt="5">
        <dgm:presLayoutVars>
          <dgm:chMax val="1"/>
          <dgm:chPref val="1"/>
        </dgm:presLayoutVars>
      </dgm:prSet>
      <dgm:spPr/>
    </dgm:pt>
    <dgm:pt modelId="{876954E6-E7D5-4C7C-A630-2250E0391656}" type="pres">
      <dgm:prSet presAssocID="{12CCD34D-DD85-428F-A08B-543E212BC650}" presName="sibTrans" presStyleLbl="sibTrans2D1" presStyleIdx="0" presStyleCnt="0"/>
      <dgm:spPr/>
    </dgm:pt>
    <dgm:pt modelId="{EB5C8C1B-90B9-4284-ADF9-5DD8618A38E1}" type="pres">
      <dgm:prSet presAssocID="{0BD345C2-B24B-4EAE-B8D1-003AF1174BA2}" presName="compNode" presStyleCnt="0"/>
      <dgm:spPr/>
    </dgm:pt>
    <dgm:pt modelId="{B6D9B946-DE4C-4530-B6BC-F59C741BF288}" type="pres">
      <dgm:prSet presAssocID="{0BD345C2-B24B-4EAE-B8D1-003AF1174BA2}" presName="iconBgRect" presStyleLbl="bgShp" presStyleIdx="1" presStyleCnt="5"/>
      <dgm:spPr/>
    </dgm:pt>
    <dgm:pt modelId="{4ED6E70E-39F5-4E36-BC73-4435876FAEA6}" type="pres">
      <dgm:prSet presAssocID="{0BD345C2-B24B-4EAE-B8D1-003AF1174BA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A9BEBBBA-270E-4CEA-BE6D-15FC1803CAC9}" type="pres">
      <dgm:prSet presAssocID="{0BD345C2-B24B-4EAE-B8D1-003AF1174BA2}" presName="spaceRect" presStyleCnt="0"/>
      <dgm:spPr/>
    </dgm:pt>
    <dgm:pt modelId="{5CD21D25-13CA-4E96-96DF-7DC6A983705A}" type="pres">
      <dgm:prSet presAssocID="{0BD345C2-B24B-4EAE-B8D1-003AF1174BA2}" presName="textRect" presStyleLbl="revTx" presStyleIdx="1" presStyleCnt="5">
        <dgm:presLayoutVars>
          <dgm:chMax val="1"/>
          <dgm:chPref val="1"/>
        </dgm:presLayoutVars>
      </dgm:prSet>
      <dgm:spPr/>
    </dgm:pt>
    <dgm:pt modelId="{B37FD6A1-B3E2-4CF2-AE64-DDE0BEE4F60E}" type="pres">
      <dgm:prSet presAssocID="{908DF7DA-6A77-4181-A0E3-B27F41BDD44A}" presName="sibTrans" presStyleLbl="sibTrans2D1" presStyleIdx="0" presStyleCnt="0"/>
      <dgm:spPr/>
    </dgm:pt>
    <dgm:pt modelId="{0B622888-CDA5-4B89-8BD9-640AC6817203}" type="pres">
      <dgm:prSet presAssocID="{5BCB3538-14A4-4E98-99C5-9DEB8046B23A}" presName="compNode" presStyleCnt="0"/>
      <dgm:spPr/>
    </dgm:pt>
    <dgm:pt modelId="{714723C7-6EBF-4C5A-BBA8-97B8795C4E0F}" type="pres">
      <dgm:prSet presAssocID="{5BCB3538-14A4-4E98-99C5-9DEB8046B23A}" presName="iconBgRect" presStyleLbl="bgShp" presStyleIdx="2" presStyleCnt="5"/>
      <dgm:spPr/>
    </dgm:pt>
    <dgm:pt modelId="{119C1538-4749-4FC2-BB10-B52E768242EB}" type="pres">
      <dgm:prSet presAssocID="{5BCB3538-14A4-4E98-99C5-9DEB8046B23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52A61B0B-7294-4DF0-A369-4265AEDE7A6C}" type="pres">
      <dgm:prSet presAssocID="{5BCB3538-14A4-4E98-99C5-9DEB8046B23A}" presName="spaceRect" presStyleCnt="0"/>
      <dgm:spPr/>
    </dgm:pt>
    <dgm:pt modelId="{BB7F87B0-F725-4F63-BE72-22988C4F0F3B}" type="pres">
      <dgm:prSet presAssocID="{5BCB3538-14A4-4E98-99C5-9DEB8046B23A}" presName="textRect" presStyleLbl="revTx" presStyleIdx="2" presStyleCnt="5">
        <dgm:presLayoutVars>
          <dgm:chMax val="1"/>
          <dgm:chPref val="1"/>
        </dgm:presLayoutVars>
      </dgm:prSet>
      <dgm:spPr/>
    </dgm:pt>
    <dgm:pt modelId="{FCB99551-CFBC-421E-B4D0-21646DA7A5FD}" type="pres">
      <dgm:prSet presAssocID="{2C044920-CC22-4FDF-B69B-8F3B1DEA761C}" presName="sibTrans" presStyleLbl="sibTrans2D1" presStyleIdx="0" presStyleCnt="0"/>
      <dgm:spPr/>
    </dgm:pt>
    <dgm:pt modelId="{4326394E-7E72-46D9-97F4-5AEDB447151A}" type="pres">
      <dgm:prSet presAssocID="{67344FDB-4E0A-4669-98BF-6CC9CB5AC5D2}" presName="compNode" presStyleCnt="0"/>
      <dgm:spPr/>
    </dgm:pt>
    <dgm:pt modelId="{4A1F53E5-DC33-4D52-A64E-BF792949E8F5}" type="pres">
      <dgm:prSet presAssocID="{67344FDB-4E0A-4669-98BF-6CC9CB5AC5D2}" presName="iconBgRect" presStyleLbl="bgShp" presStyleIdx="3" presStyleCnt="5"/>
      <dgm:spPr/>
    </dgm:pt>
    <dgm:pt modelId="{ED84BD8A-CFD5-40FB-86F4-7068F638BC9C}" type="pres">
      <dgm:prSet presAssocID="{67344FDB-4E0A-4669-98BF-6CC9CB5AC5D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8B807686-01E5-491A-80EC-090E4D8C1346}" type="pres">
      <dgm:prSet presAssocID="{67344FDB-4E0A-4669-98BF-6CC9CB5AC5D2}" presName="spaceRect" presStyleCnt="0"/>
      <dgm:spPr/>
    </dgm:pt>
    <dgm:pt modelId="{999E6CBE-9809-408A-9836-C387FD05D3F2}" type="pres">
      <dgm:prSet presAssocID="{67344FDB-4E0A-4669-98BF-6CC9CB5AC5D2}" presName="textRect" presStyleLbl="revTx" presStyleIdx="3" presStyleCnt="5">
        <dgm:presLayoutVars>
          <dgm:chMax val="1"/>
          <dgm:chPref val="1"/>
        </dgm:presLayoutVars>
      </dgm:prSet>
      <dgm:spPr/>
    </dgm:pt>
    <dgm:pt modelId="{E7142239-4DD1-4186-8176-376477889412}" type="pres">
      <dgm:prSet presAssocID="{614DF605-B495-4FE6-9018-31CFC20670E2}" presName="sibTrans" presStyleLbl="sibTrans2D1" presStyleIdx="0" presStyleCnt="0"/>
      <dgm:spPr/>
    </dgm:pt>
    <dgm:pt modelId="{6FBA29C6-80B4-463D-B093-3DD829E04108}" type="pres">
      <dgm:prSet presAssocID="{DF04B7E6-EDB9-4365-B3BD-D9616CFF1341}" presName="compNode" presStyleCnt="0"/>
      <dgm:spPr/>
    </dgm:pt>
    <dgm:pt modelId="{E1D408EC-AC6E-46D9-843C-A74F04AAD6D9}" type="pres">
      <dgm:prSet presAssocID="{DF04B7E6-EDB9-4365-B3BD-D9616CFF1341}" presName="iconBgRect" presStyleLbl="bgShp" presStyleIdx="4" presStyleCnt="5"/>
      <dgm:spPr/>
    </dgm:pt>
    <dgm:pt modelId="{C9853054-9FE0-4E6C-AFC9-2795CF1CC4F2}" type="pres">
      <dgm:prSet presAssocID="{DF04B7E6-EDB9-4365-B3BD-D9616CFF134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ream"/>
        </a:ext>
      </dgm:extLst>
    </dgm:pt>
    <dgm:pt modelId="{6916471D-428B-4F82-B661-B841A2657353}" type="pres">
      <dgm:prSet presAssocID="{DF04B7E6-EDB9-4365-B3BD-D9616CFF1341}" presName="spaceRect" presStyleCnt="0"/>
      <dgm:spPr/>
    </dgm:pt>
    <dgm:pt modelId="{47855E45-4FA0-4E62-BEE5-C2203B0D17D3}" type="pres">
      <dgm:prSet presAssocID="{DF04B7E6-EDB9-4365-B3BD-D9616CFF1341}" presName="textRect" presStyleLbl="revTx" presStyleIdx="4" presStyleCnt="5">
        <dgm:presLayoutVars>
          <dgm:chMax val="1"/>
          <dgm:chPref val="1"/>
        </dgm:presLayoutVars>
      </dgm:prSet>
      <dgm:spPr/>
    </dgm:pt>
  </dgm:ptLst>
  <dgm:cxnLst>
    <dgm:cxn modelId="{D16D2D01-DAA4-410F-B137-AF0B88BA607B}" type="presOf" srcId="{48079D7B-6ED5-4B60-90D2-06FE941B8467}" destId="{9156E3EE-D81F-42D2-89F1-C42D586A5FE9}" srcOrd="0" destOrd="0" presId="urn:microsoft.com/office/officeart/2018/2/layout/IconCircleList"/>
    <dgm:cxn modelId="{58424106-7932-458C-8310-DC0D4676F96E}" type="presOf" srcId="{DF04B7E6-EDB9-4365-B3BD-D9616CFF1341}" destId="{47855E45-4FA0-4E62-BEE5-C2203B0D17D3}" srcOrd="0" destOrd="0" presId="urn:microsoft.com/office/officeart/2018/2/layout/IconCircleList"/>
    <dgm:cxn modelId="{47652210-F93C-404C-9CC3-BA8904A6D014}" type="presOf" srcId="{67344FDB-4E0A-4669-98BF-6CC9CB5AC5D2}" destId="{999E6CBE-9809-408A-9836-C387FD05D3F2}" srcOrd="0" destOrd="0" presId="urn:microsoft.com/office/officeart/2018/2/layout/IconCircleList"/>
    <dgm:cxn modelId="{9ED3A126-4CE5-4431-8ECC-BA32E4033E14}" type="presOf" srcId="{456ACD7B-30A8-4E1F-A8C6-B555DB1A3065}" destId="{F2DE19CB-22FA-41D3-8838-213C02F365CC}" srcOrd="0" destOrd="0" presId="urn:microsoft.com/office/officeart/2018/2/layout/IconCircleList"/>
    <dgm:cxn modelId="{CB92FD2C-0877-4CF0-9A61-8CF5E7D495B7}" type="presOf" srcId="{0BD345C2-B24B-4EAE-B8D1-003AF1174BA2}" destId="{5CD21D25-13CA-4E96-96DF-7DC6A983705A}" srcOrd="0" destOrd="0" presId="urn:microsoft.com/office/officeart/2018/2/layout/IconCircleList"/>
    <dgm:cxn modelId="{08B58C5E-35D6-4D73-91C2-C36F0B7EA9C7}" type="presOf" srcId="{5BCB3538-14A4-4E98-99C5-9DEB8046B23A}" destId="{BB7F87B0-F725-4F63-BE72-22988C4F0F3B}" srcOrd="0" destOrd="0" presId="urn:microsoft.com/office/officeart/2018/2/layout/IconCircleList"/>
    <dgm:cxn modelId="{C1E57163-4CF9-4642-9C88-230B2C233884}" srcId="{456ACD7B-30A8-4E1F-A8C6-B555DB1A3065}" destId="{DF04B7E6-EDB9-4365-B3BD-D9616CFF1341}" srcOrd="4" destOrd="0" parTransId="{96609398-0C62-446E-9863-3A69BCEB98CF}" sibTransId="{340D8E14-3E71-4788-9EF8-B649FFE259F8}"/>
    <dgm:cxn modelId="{899A7D51-FFCC-4CE2-850A-DDC5C7D37690}" srcId="{456ACD7B-30A8-4E1F-A8C6-B555DB1A3065}" destId="{0BD345C2-B24B-4EAE-B8D1-003AF1174BA2}" srcOrd="1" destOrd="0" parTransId="{C2EDDDBB-5B2F-4733-87FA-B84B7DE73D9D}" sibTransId="{908DF7DA-6A77-4181-A0E3-B27F41BDD44A}"/>
    <dgm:cxn modelId="{BC41BB75-E3BB-4CB4-BC0F-CF98D49B8843}" type="presOf" srcId="{614DF605-B495-4FE6-9018-31CFC20670E2}" destId="{E7142239-4DD1-4186-8176-376477889412}" srcOrd="0" destOrd="0" presId="urn:microsoft.com/office/officeart/2018/2/layout/IconCircleList"/>
    <dgm:cxn modelId="{4EB9B886-8CC5-4DC9-B5C9-D9511D8CE957}" type="presOf" srcId="{2C044920-CC22-4FDF-B69B-8F3B1DEA761C}" destId="{FCB99551-CFBC-421E-B4D0-21646DA7A5FD}" srcOrd="0" destOrd="0" presId="urn:microsoft.com/office/officeart/2018/2/layout/IconCircleList"/>
    <dgm:cxn modelId="{BA75138D-E5DF-4954-9ABD-BCFDE4E7E28D}" srcId="{456ACD7B-30A8-4E1F-A8C6-B555DB1A3065}" destId="{5BCB3538-14A4-4E98-99C5-9DEB8046B23A}" srcOrd="2" destOrd="0" parTransId="{E2F6E16B-EA40-48CA-8BFA-368D15E26F57}" sibTransId="{2C044920-CC22-4FDF-B69B-8F3B1DEA761C}"/>
    <dgm:cxn modelId="{1275BBA1-6F90-445E-8802-DD525D1D0D42}" type="presOf" srcId="{908DF7DA-6A77-4181-A0E3-B27F41BDD44A}" destId="{B37FD6A1-B3E2-4CF2-AE64-DDE0BEE4F60E}" srcOrd="0" destOrd="0" presId="urn:microsoft.com/office/officeart/2018/2/layout/IconCircleList"/>
    <dgm:cxn modelId="{93358EB4-5F2D-456A-9551-DE59FF112A87}" type="presOf" srcId="{12CCD34D-DD85-428F-A08B-543E212BC650}" destId="{876954E6-E7D5-4C7C-A630-2250E0391656}" srcOrd="0" destOrd="0" presId="urn:microsoft.com/office/officeart/2018/2/layout/IconCircleList"/>
    <dgm:cxn modelId="{453BD9E8-8E91-4022-B2B9-E895AC270879}" srcId="{456ACD7B-30A8-4E1F-A8C6-B555DB1A3065}" destId="{67344FDB-4E0A-4669-98BF-6CC9CB5AC5D2}" srcOrd="3" destOrd="0" parTransId="{7DA5EC89-19EA-44CE-B30C-24EB6D7D2381}" sibTransId="{614DF605-B495-4FE6-9018-31CFC20670E2}"/>
    <dgm:cxn modelId="{89B448F6-B60A-4D82-9D3E-1F119186FAC0}" srcId="{456ACD7B-30A8-4E1F-A8C6-B555DB1A3065}" destId="{48079D7B-6ED5-4B60-90D2-06FE941B8467}" srcOrd="0" destOrd="0" parTransId="{D4C33D05-EDA7-4ED8-B254-4BA7C115D6E7}" sibTransId="{12CCD34D-DD85-428F-A08B-543E212BC650}"/>
    <dgm:cxn modelId="{561DF13D-9A84-4230-96B7-AD224F12E845}" type="presParOf" srcId="{F2DE19CB-22FA-41D3-8838-213C02F365CC}" destId="{7789BA76-2D70-4EA9-806A-CDC899DF2D6E}" srcOrd="0" destOrd="0" presId="urn:microsoft.com/office/officeart/2018/2/layout/IconCircleList"/>
    <dgm:cxn modelId="{5FE3F8FB-28DB-49EC-A7A7-1072BB0B4AFC}" type="presParOf" srcId="{7789BA76-2D70-4EA9-806A-CDC899DF2D6E}" destId="{5592E06C-A54F-407B-9204-76BDD41C1FA2}" srcOrd="0" destOrd="0" presId="urn:microsoft.com/office/officeart/2018/2/layout/IconCircleList"/>
    <dgm:cxn modelId="{B5C5ABFC-35E6-43AF-8AB9-B1336411419C}" type="presParOf" srcId="{5592E06C-A54F-407B-9204-76BDD41C1FA2}" destId="{1FF1A3C8-A74E-4E07-893B-557B21FBEC90}" srcOrd="0" destOrd="0" presId="urn:microsoft.com/office/officeart/2018/2/layout/IconCircleList"/>
    <dgm:cxn modelId="{02405031-F6E1-42E8-924E-65712B0F79F3}" type="presParOf" srcId="{5592E06C-A54F-407B-9204-76BDD41C1FA2}" destId="{649763FD-AB29-4365-8BDD-43FC774E27F9}" srcOrd="1" destOrd="0" presId="urn:microsoft.com/office/officeart/2018/2/layout/IconCircleList"/>
    <dgm:cxn modelId="{FE4D5A3A-EF86-4353-B670-EFD08CC96531}" type="presParOf" srcId="{5592E06C-A54F-407B-9204-76BDD41C1FA2}" destId="{37C39FE7-C9D7-4A72-802F-4942AA24B013}" srcOrd="2" destOrd="0" presId="urn:microsoft.com/office/officeart/2018/2/layout/IconCircleList"/>
    <dgm:cxn modelId="{2FC953B2-6111-4470-BB70-DE5C5D767E14}" type="presParOf" srcId="{5592E06C-A54F-407B-9204-76BDD41C1FA2}" destId="{9156E3EE-D81F-42D2-89F1-C42D586A5FE9}" srcOrd="3" destOrd="0" presId="urn:microsoft.com/office/officeart/2018/2/layout/IconCircleList"/>
    <dgm:cxn modelId="{74BD34EF-56A6-4C3B-9C87-37A4DD70C383}" type="presParOf" srcId="{7789BA76-2D70-4EA9-806A-CDC899DF2D6E}" destId="{876954E6-E7D5-4C7C-A630-2250E0391656}" srcOrd="1" destOrd="0" presId="urn:microsoft.com/office/officeart/2018/2/layout/IconCircleList"/>
    <dgm:cxn modelId="{9D149EAC-8942-495F-8D84-8FE1944D9AC3}" type="presParOf" srcId="{7789BA76-2D70-4EA9-806A-CDC899DF2D6E}" destId="{EB5C8C1B-90B9-4284-ADF9-5DD8618A38E1}" srcOrd="2" destOrd="0" presId="urn:microsoft.com/office/officeart/2018/2/layout/IconCircleList"/>
    <dgm:cxn modelId="{FF62DF4B-9695-46FC-92F4-C8B29647FD75}" type="presParOf" srcId="{EB5C8C1B-90B9-4284-ADF9-5DD8618A38E1}" destId="{B6D9B946-DE4C-4530-B6BC-F59C741BF288}" srcOrd="0" destOrd="0" presId="urn:microsoft.com/office/officeart/2018/2/layout/IconCircleList"/>
    <dgm:cxn modelId="{062B1F6D-1396-47A8-8401-1DF5193CE2DB}" type="presParOf" srcId="{EB5C8C1B-90B9-4284-ADF9-5DD8618A38E1}" destId="{4ED6E70E-39F5-4E36-BC73-4435876FAEA6}" srcOrd="1" destOrd="0" presId="urn:microsoft.com/office/officeart/2018/2/layout/IconCircleList"/>
    <dgm:cxn modelId="{6BEB8613-D67A-40DB-9323-D559E48D3074}" type="presParOf" srcId="{EB5C8C1B-90B9-4284-ADF9-5DD8618A38E1}" destId="{A9BEBBBA-270E-4CEA-BE6D-15FC1803CAC9}" srcOrd="2" destOrd="0" presId="urn:microsoft.com/office/officeart/2018/2/layout/IconCircleList"/>
    <dgm:cxn modelId="{4EC56179-59B2-47FF-9543-F2B2C907C727}" type="presParOf" srcId="{EB5C8C1B-90B9-4284-ADF9-5DD8618A38E1}" destId="{5CD21D25-13CA-4E96-96DF-7DC6A983705A}" srcOrd="3" destOrd="0" presId="urn:microsoft.com/office/officeart/2018/2/layout/IconCircleList"/>
    <dgm:cxn modelId="{565BDBCA-06D2-458E-B632-DD149FCC1B8D}" type="presParOf" srcId="{7789BA76-2D70-4EA9-806A-CDC899DF2D6E}" destId="{B37FD6A1-B3E2-4CF2-AE64-DDE0BEE4F60E}" srcOrd="3" destOrd="0" presId="urn:microsoft.com/office/officeart/2018/2/layout/IconCircleList"/>
    <dgm:cxn modelId="{6537D1C2-FCE1-4897-AEB9-07A20D590419}" type="presParOf" srcId="{7789BA76-2D70-4EA9-806A-CDC899DF2D6E}" destId="{0B622888-CDA5-4B89-8BD9-640AC6817203}" srcOrd="4" destOrd="0" presId="urn:microsoft.com/office/officeart/2018/2/layout/IconCircleList"/>
    <dgm:cxn modelId="{E2A757D4-6B2C-400E-BD31-F57BAB6D543F}" type="presParOf" srcId="{0B622888-CDA5-4B89-8BD9-640AC6817203}" destId="{714723C7-6EBF-4C5A-BBA8-97B8795C4E0F}" srcOrd="0" destOrd="0" presId="urn:microsoft.com/office/officeart/2018/2/layout/IconCircleList"/>
    <dgm:cxn modelId="{FF91F00C-7737-4E4C-8EC4-EFB242C9F6D5}" type="presParOf" srcId="{0B622888-CDA5-4B89-8BD9-640AC6817203}" destId="{119C1538-4749-4FC2-BB10-B52E768242EB}" srcOrd="1" destOrd="0" presId="urn:microsoft.com/office/officeart/2018/2/layout/IconCircleList"/>
    <dgm:cxn modelId="{4A163C14-23CB-4B21-A864-5474161F5A86}" type="presParOf" srcId="{0B622888-CDA5-4B89-8BD9-640AC6817203}" destId="{52A61B0B-7294-4DF0-A369-4265AEDE7A6C}" srcOrd="2" destOrd="0" presId="urn:microsoft.com/office/officeart/2018/2/layout/IconCircleList"/>
    <dgm:cxn modelId="{19AB001D-8DF3-4D9A-A50F-84AB94C8B501}" type="presParOf" srcId="{0B622888-CDA5-4B89-8BD9-640AC6817203}" destId="{BB7F87B0-F725-4F63-BE72-22988C4F0F3B}" srcOrd="3" destOrd="0" presId="urn:microsoft.com/office/officeart/2018/2/layout/IconCircleList"/>
    <dgm:cxn modelId="{0D55120D-8B60-43E1-9B6C-BCC1C39AF3A6}" type="presParOf" srcId="{7789BA76-2D70-4EA9-806A-CDC899DF2D6E}" destId="{FCB99551-CFBC-421E-B4D0-21646DA7A5FD}" srcOrd="5" destOrd="0" presId="urn:microsoft.com/office/officeart/2018/2/layout/IconCircleList"/>
    <dgm:cxn modelId="{03F81F17-0844-49E7-A142-4FDC95852DDC}" type="presParOf" srcId="{7789BA76-2D70-4EA9-806A-CDC899DF2D6E}" destId="{4326394E-7E72-46D9-97F4-5AEDB447151A}" srcOrd="6" destOrd="0" presId="urn:microsoft.com/office/officeart/2018/2/layout/IconCircleList"/>
    <dgm:cxn modelId="{7D9C574E-12E0-4003-BA14-F5F74F06A1D4}" type="presParOf" srcId="{4326394E-7E72-46D9-97F4-5AEDB447151A}" destId="{4A1F53E5-DC33-4D52-A64E-BF792949E8F5}" srcOrd="0" destOrd="0" presId="urn:microsoft.com/office/officeart/2018/2/layout/IconCircleList"/>
    <dgm:cxn modelId="{6F31BBB6-472B-422F-9372-A136C6EEC8CB}" type="presParOf" srcId="{4326394E-7E72-46D9-97F4-5AEDB447151A}" destId="{ED84BD8A-CFD5-40FB-86F4-7068F638BC9C}" srcOrd="1" destOrd="0" presId="urn:microsoft.com/office/officeart/2018/2/layout/IconCircleList"/>
    <dgm:cxn modelId="{3531EF31-67A4-4424-813B-DEFFAEA11AD0}" type="presParOf" srcId="{4326394E-7E72-46D9-97F4-5AEDB447151A}" destId="{8B807686-01E5-491A-80EC-090E4D8C1346}" srcOrd="2" destOrd="0" presId="urn:microsoft.com/office/officeart/2018/2/layout/IconCircleList"/>
    <dgm:cxn modelId="{6A0F271D-40F8-48B6-BBEE-F1C5B6DB1AB3}" type="presParOf" srcId="{4326394E-7E72-46D9-97F4-5AEDB447151A}" destId="{999E6CBE-9809-408A-9836-C387FD05D3F2}" srcOrd="3" destOrd="0" presId="urn:microsoft.com/office/officeart/2018/2/layout/IconCircleList"/>
    <dgm:cxn modelId="{CBE973F3-61B7-4585-AF7E-B002E9243960}" type="presParOf" srcId="{7789BA76-2D70-4EA9-806A-CDC899DF2D6E}" destId="{E7142239-4DD1-4186-8176-376477889412}" srcOrd="7" destOrd="0" presId="urn:microsoft.com/office/officeart/2018/2/layout/IconCircleList"/>
    <dgm:cxn modelId="{B0EDBF6C-FE7A-471E-A0D9-209C9600C002}" type="presParOf" srcId="{7789BA76-2D70-4EA9-806A-CDC899DF2D6E}" destId="{6FBA29C6-80B4-463D-B093-3DD829E04108}" srcOrd="8" destOrd="0" presId="urn:microsoft.com/office/officeart/2018/2/layout/IconCircleList"/>
    <dgm:cxn modelId="{C50A6D5D-0937-4B88-95C8-B25426428890}" type="presParOf" srcId="{6FBA29C6-80B4-463D-B093-3DD829E04108}" destId="{E1D408EC-AC6E-46D9-843C-A74F04AAD6D9}" srcOrd="0" destOrd="0" presId="urn:microsoft.com/office/officeart/2018/2/layout/IconCircleList"/>
    <dgm:cxn modelId="{636691C3-5A88-408C-9D41-842EED826D00}" type="presParOf" srcId="{6FBA29C6-80B4-463D-B093-3DD829E04108}" destId="{C9853054-9FE0-4E6C-AFC9-2795CF1CC4F2}" srcOrd="1" destOrd="0" presId="urn:microsoft.com/office/officeart/2018/2/layout/IconCircleList"/>
    <dgm:cxn modelId="{E4C7B261-5C58-4A6E-89BC-5ED9EAE008BB}" type="presParOf" srcId="{6FBA29C6-80B4-463D-B093-3DD829E04108}" destId="{6916471D-428B-4F82-B661-B841A2657353}" srcOrd="2" destOrd="0" presId="urn:microsoft.com/office/officeart/2018/2/layout/IconCircleList"/>
    <dgm:cxn modelId="{6889A3E6-8950-4279-AB6B-A9B9277912E1}" type="presParOf" srcId="{6FBA29C6-80B4-463D-B093-3DD829E04108}" destId="{47855E45-4FA0-4E62-BEE5-C2203B0D17D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1AE83-E763-4F81-8BE9-262C30EF2A13}">
      <dsp:nvSpPr>
        <dsp:cNvPr id="0" name=""/>
        <dsp:cNvSpPr/>
      </dsp:nvSpPr>
      <dsp:spPr>
        <a:xfrm>
          <a:off x="0" y="278455"/>
          <a:ext cx="6737985" cy="833103"/>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Definition</a:t>
          </a:r>
          <a:r>
            <a:rPr lang="en-US" sz="1200" kern="1200"/>
            <a:t> </a:t>
          </a:r>
          <a:r>
            <a:rPr lang="en-US" sz="1200" b="1" kern="1200"/>
            <a:t>: </a:t>
          </a:r>
          <a:r>
            <a:rPr lang="en-US" sz="1200" kern="1200"/>
            <a:t>An anemometer is a device used for measuring wind speed and direction</a:t>
          </a:r>
        </a:p>
      </dsp:txBody>
      <dsp:txXfrm>
        <a:off x="40669" y="319124"/>
        <a:ext cx="6656647" cy="751765"/>
      </dsp:txXfrm>
    </dsp:sp>
    <dsp:sp modelId="{E16B192F-455B-4A07-8CBA-F621095D2D6A}">
      <dsp:nvSpPr>
        <dsp:cNvPr id="0" name=""/>
        <dsp:cNvSpPr/>
      </dsp:nvSpPr>
      <dsp:spPr>
        <a:xfrm>
          <a:off x="0" y="1146119"/>
          <a:ext cx="6737985" cy="833103"/>
        </a:xfrm>
        <a:prstGeom prst="roundRect">
          <a:avLst/>
        </a:prstGeom>
        <a:solidFill>
          <a:schemeClr val="accent5">
            <a:hueOff val="1247448"/>
            <a:satOff val="-803"/>
            <a:lumOff val="5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Component :</a:t>
          </a:r>
          <a:r>
            <a:rPr lang="en-US" sz="1200" kern="1200"/>
            <a:t> sensing element, transducer,display\recording device</a:t>
          </a:r>
        </a:p>
      </dsp:txBody>
      <dsp:txXfrm>
        <a:off x="40669" y="1186788"/>
        <a:ext cx="6656647" cy="751765"/>
      </dsp:txXfrm>
    </dsp:sp>
    <dsp:sp modelId="{FBE4DD60-66F9-4E8B-98AB-186F967F4BB6}">
      <dsp:nvSpPr>
        <dsp:cNvPr id="0" name=""/>
        <dsp:cNvSpPr/>
      </dsp:nvSpPr>
      <dsp:spPr>
        <a:xfrm>
          <a:off x="0" y="2013783"/>
          <a:ext cx="6737985" cy="833103"/>
        </a:xfrm>
        <a:prstGeom prst="roundRect">
          <a:avLst/>
        </a:prstGeom>
        <a:solidFill>
          <a:schemeClr val="accent5">
            <a:hueOff val="2494895"/>
            <a:satOff val="-1605"/>
            <a:lumOff val="10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measurement of an anemometer : it </a:t>
          </a:r>
          <a:r>
            <a:rPr lang="en-US" sz="1200" kern="1200"/>
            <a:t>involves the process of determining the wind speed and, in some cases, the wind direction. </a:t>
          </a:r>
        </a:p>
      </dsp:txBody>
      <dsp:txXfrm>
        <a:off x="40669" y="2054452"/>
        <a:ext cx="6656647" cy="751765"/>
      </dsp:txXfrm>
    </dsp:sp>
    <dsp:sp modelId="{C06AD78A-DAEC-4702-9531-854615496D82}">
      <dsp:nvSpPr>
        <dsp:cNvPr id="0" name=""/>
        <dsp:cNvSpPr/>
      </dsp:nvSpPr>
      <dsp:spPr>
        <a:xfrm>
          <a:off x="0" y="2881447"/>
          <a:ext cx="6737985" cy="833103"/>
        </a:xfrm>
        <a:prstGeom prst="roundRect">
          <a:avLst/>
        </a:prstGeom>
        <a:solidFill>
          <a:schemeClr val="accent5">
            <a:hueOff val="3742343"/>
            <a:satOff val="-2408"/>
            <a:lumOff val="164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Conversion : </a:t>
          </a:r>
          <a:r>
            <a:rPr lang="en-US" sz="1200" kern="1200"/>
            <a:t>Converting the measurements from an anemometer depends on the type of data you have and the unit you want to convert to. Anemometers typically measure wind speed, and the common units for wind speed include meters per second (m/s), kilometers per hour (km/h), miles per hour (mph), and knots (nautical miles per hour).</a:t>
          </a:r>
        </a:p>
      </dsp:txBody>
      <dsp:txXfrm>
        <a:off x="40669" y="2922116"/>
        <a:ext cx="6656647" cy="751765"/>
      </dsp:txXfrm>
    </dsp:sp>
    <dsp:sp modelId="{AE154ABC-D160-4775-B5AF-B76EBE455B9E}">
      <dsp:nvSpPr>
        <dsp:cNvPr id="0" name=""/>
        <dsp:cNvSpPr/>
      </dsp:nvSpPr>
      <dsp:spPr>
        <a:xfrm>
          <a:off x="0" y="3749111"/>
          <a:ext cx="6737985" cy="833103"/>
        </a:xfrm>
        <a:prstGeom prst="roundRect">
          <a:avLst/>
        </a:prstGeom>
        <a:solidFill>
          <a:schemeClr val="accent5">
            <a:hueOff val="4989790"/>
            <a:satOff val="-3210"/>
            <a:lumOff val="21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Calbiration : </a:t>
          </a:r>
          <a:r>
            <a:rPr lang="en-US" sz="1200" kern="1200"/>
            <a:t>Calibrating an anemometer is crucial to ensure accurate wind speed measurements.</a:t>
          </a:r>
        </a:p>
      </dsp:txBody>
      <dsp:txXfrm>
        <a:off x="40669" y="3789780"/>
        <a:ext cx="6656647" cy="751765"/>
      </dsp:txXfrm>
    </dsp:sp>
    <dsp:sp modelId="{0A0DCE89-AAEE-4380-AA7A-F308CA9FE6F4}">
      <dsp:nvSpPr>
        <dsp:cNvPr id="0" name=""/>
        <dsp:cNvSpPr/>
      </dsp:nvSpPr>
      <dsp:spPr>
        <a:xfrm>
          <a:off x="0" y="4616775"/>
          <a:ext cx="6737985" cy="833103"/>
        </a:xfrm>
        <a:prstGeom prst="roundRect">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Applications : </a:t>
          </a:r>
          <a:r>
            <a:rPr lang="en-US" sz="1200" kern="1200"/>
            <a:t>Blood Glucose Monitors, Air Quality Monitors , Signal Generators and Oscilloscopes, Gas Flow Meters</a:t>
          </a:r>
        </a:p>
      </dsp:txBody>
      <dsp:txXfrm>
        <a:off x="40669" y="4657444"/>
        <a:ext cx="6656647" cy="751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06A15-6B11-4C6A-9582-3DD0919AD2AE}">
      <dsp:nvSpPr>
        <dsp:cNvPr id="0" name=""/>
        <dsp:cNvSpPr/>
      </dsp:nvSpPr>
      <dsp:spPr>
        <a:xfrm>
          <a:off x="0" y="2797"/>
          <a:ext cx="673798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4375AD-B205-4CC7-A847-6007E7987F08}">
      <dsp:nvSpPr>
        <dsp:cNvPr id="0" name=""/>
        <dsp:cNvSpPr/>
      </dsp:nvSpPr>
      <dsp:spPr>
        <a:xfrm>
          <a:off x="0" y="2797"/>
          <a:ext cx="6737985" cy="520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latin typeface="Century Gothic" panose="020B0502020202020204"/>
            </a:rPr>
            <a:t>A).Gather</a:t>
          </a:r>
          <a:r>
            <a:rPr lang="en-US" sz="1400" b="1" kern="1200"/>
            <a:t> Components:</a:t>
          </a:r>
          <a:endParaRPr lang="en-US" sz="1400" kern="1200"/>
        </a:p>
      </dsp:txBody>
      <dsp:txXfrm>
        <a:off x="0" y="2797"/>
        <a:ext cx="6737985" cy="520249"/>
      </dsp:txXfrm>
    </dsp:sp>
    <dsp:sp modelId="{D7558A7F-89A3-432F-9679-225544CD8CD3}">
      <dsp:nvSpPr>
        <dsp:cNvPr id="0" name=""/>
        <dsp:cNvSpPr/>
      </dsp:nvSpPr>
      <dsp:spPr>
        <a:xfrm>
          <a:off x="0" y="523046"/>
          <a:ext cx="673798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7AB66C-BCFC-4ED9-B669-40B13F9FE03B}">
      <dsp:nvSpPr>
        <dsp:cNvPr id="0" name=""/>
        <dsp:cNvSpPr/>
      </dsp:nvSpPr>
      <dsp:spPr>
        <a:xfrm>
          <a:off x="0" y="523046"/>
          <a:ext cx="6737985" cy="520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Arduino board (e.g., Arduino Uno)</a:t>
          </a:r>
        </a:p>
      </dsp:txBody>
      <dsp:txXfrm>
        <a:off x="0" y="523046"/>
        <a:ext cx="6737985" cy="520249"/>
      </dsp:txXfrm>
    </dsp:sp>
    <dsp:sp modelId="{96F75809-DFD4-4788-932F-6B40C24C07B9}">
      <dsp:nvSpPr>
        <dsp:cNvPr id="0" name=""/>
        <dsp:cNvSpPr/>
      </dsp:nvSpPr>
      <dsp:spPr>
        <a:xfrm>
          <a:off x="0" y="1043295"/>
          <a:ext cx="673798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E639AF-7E2D-48C7-BA14-94CDA82D66FF}">
      <dsp:nvSpPr>
        <dsp:cNvPr id="0" name=""/>
        <dsp:cNvSpPr/>
      </dsp:nvSpPr>
      <dsp:spPr>
        <a:xfrm>
          <a:off x="0" y="1043295"/>
          <a:ext cx="6737985" cy="520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Anemometer (analog or digital output)</a:t>
          </a:r>
        </a:p>
      </dsp:txBody>
      <dsp:txXfrm>
        <a:off x="0" y="1043295"/>
        <a:ext cx="6737985" cy="520249"/>
      </dsp:txXfrm>
    </dsp:sp>
    <dsp:sp modelId="{DF55B931-7082-487E-9CF2-0783EAF5454A}">
      <dsp:nvSpPr>
        <dsp:cNvPr id="0" name=""/>
        <dsp:cNvSpPr/>
      </dsp:nvSpPr>
      <dsp:spPr>
        <a:xfrm>
          <a:off x="0" y="1563544"/>
          <a:ext cx="673798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6A6DBC-9487-456D-A0DF-FFD75AA0AFF6}">
      <dsp:nvSpPr>
        <dsp:cNvPr id="0" name=""/>
        <dsp:cNvSpPr/>
      </dsp:nvSpPr>
      <dsp:spPr>
        <a:xfrm>
          <a:off x="0" y="1563544"/>
          <a:ext cx="6737985" cy="520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Display module (optional, e.g., LCD or OLED)</a:t>
          </a:r>
        </a:p>
      </dsp:txBody>
      <dsp:txXfrm>
        <a:off x="0" y="1563544"/>
        <a:ext cx="6737985" cy="520249"/>
      </dsp:txXfrm>
    </dsp:sp>
    <dsp:sp modelId="{5105CFE9-1312-4A31-8854-8AFDC87CBD54}">
      <dsp:nvSpPr>
        <dsp:cNvPr id="0" name=""/>
        <dsp:cNvSpPr/>
      </dsp:nvSpPr>
      <dsp:spPr>
        <a:xfrm>
          <a:off x="0" y="2083793"/>
          <a:ext cx="673798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50C01A-5B29-49F7-AB21-8389EE60ADB7}">
      <dsp:nvSpPr>
        <dsp:cNvPr id="0" name=""/>
        <dsp:cNvSpPr/>
      </dsp:nvSpPr>
      <dsp:spPr>
        <a:xfrm>
          <a:off x="0" y="2083793"/>
          <a:ext cx="6737985" cy="520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Connecting wires and breadboard</a:t>
          </a:r>
        </a:p>
      </dsp:txBody>
      <dsp:txXfrm>
        <a:off x="0" y="2083793"/>
        <a:ext cx="6737985" cy="520249"/>
      </dsp:txXfrm>
    </dsp:sp>
    <dsp:sp modelId="{ED8FF248-E4AE-4711-91DA-A5243A4A8556}">
      <dsp:nvSpPr>
        <dsp:cNvPr id="0" name=""/>
        <dsp:cNvSpPr/>
      </dsp:nvSpPr>
      <dsp:spPr>
        <a:xfrm>
          <a:off x="0" y="2604042"/>
          <a:ext cx="673798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C7DDAD-F8E9-4E43-A454-DA3D11E874F4}">
      <dsp:nvSpPr>
        <dsp:cNvPr id="0" name=""/>
        <dsp:cNvSpPr/>
      </dsp:nvSpPr>
      <dsp:spPr>
        <a:xfrm>
          <a:off x="0" y="2604042"/>
          <a:ext cx="6737985" cy="520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latin typeface="Century Gothic" panose="020B0502020202020204"/>
            </a:rPr>
            <a:t>B).Connect</a:t>
          </a:r>
          <a:r>
            <a:rPr lang="en-US" sz="1400" b="1" kern="1200"/>
            <a:t> the Anemometer</a:t>
          </a:r>
          <a:r>
            <a:rPr lang="en-US" sz="1400" kern="1200" dirty="0"/>
            <a:t>:</a:t>
          </a:r>
        </a:p>
      </dsp:txBody>
      <dsp:txXfrm>
        <a:off x="0" y="2604042"/>
        <a:ext cx="6737985" cy="520249"/>
      </dsp:txXfrm>
    </dsp:sp>
    <dsp:sp modelId="{24F4FBE9-8E91-4459-8E0D-2A0C9BF8042D}">
      <dsp:nvSpPr>
        <dsp:cNvPr id="0" name=""/>
        <dsp:cNvSpPr/>
      </dsp:nvSpPr>
      <dsp:spPr>
        <a:xfrm>
          <a:off x="0" y="3124292"/>
          <a:ext cx="673798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221EA4-4763-4234-BD3B-2EDCA6C9A448}">
      <dsp:nvSpPr>
        <dsp:cNvPr id="0" name=""/>
        <dsp:cNvSpPr/>
      </dsp:nvSpPr>
      <dsp:spPr>
        <a:xfrm>
          <a:off x="0" y="3124292"/>
          <a:ext cx="6737985" cy="520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For Analog Output</a:t>
          </a:r>
          <a:r>
            <a:rPr lang="en-US" sz="1400" kern="1200"/>
            <a:t>: Connect the anemometer’s analog output to an Arduino analog pin (e.g., A0).</a:t>
          </a:r>
        </a:p>
      </dsp:txBody>
      <dsp:txXfrm>
        <a:off x="0" y="3124292"/>
        <a:ext cx="6737985" cy="520249"/>
      </dsp:txXfrm>
    </dsp:sp>
    <dsp:sp modelId="{437D9CF2-4C38-4FDC-9B2C-699011CFB4E2}">
      <dsp:nvSpPr>
        <dsp:cNvPr id="0" name=""/>
        <dsp:cNvSpPr/>
      </dsp:nvSpPr>
      <dsp:spPr>
        <a:xfrm>
          <a:off x="0" y="3644541"/>
          <a:ext cx="673798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BA34D2-41A9-4364-A234-3A56E8565363}">
      <dsp:nvSpPr>
        <dsp:cNvPr id="0" name=""/>
        <dsp:cNvSpPr/>
      </dsp:nvSpPr>
      <dsp:spPr>
        <a:xfrm>
          <a:off x="0" y="3644541"/>
          <a:ext cx="6737985" cy="520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For Digital Output</a:t>
          </a:r>
          <a:r>
            <a:rPr lang="en-US" sz="1400" kern="1200"/>
            <a:t>: Connect the anemometer’s digital output to an Arduino digital pin (e.g., D2).</a:t>
          </a:r>
        </a:p>
      </dsp:txBody>
      <dsp:txXfrm>
        <a:off x="0" y="3644541"/>
        <a:ext cx="6737985" cy="520249"/>
      </dsp:txXfrm>
    </dsp:sp>
    <dsp:sp modelId="{13BE5CD8-2A0F-4B23-8D18-8D5A60FE24D8}">
      <dsp:nvSpPr>
        <dsp:cNvPr id="0" name=""/>
        <dsp:cNvSpPr/>
      </dsp:nvSpPr>
      <dsp:spPr>
        <a:xfrm>
          <a:off x="0" y="4164790"/>
          <a:ext cx="673798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0506ED-1B0E-4735-80A9-AAA4ED504E91}">
      <dsp:nvSpPr>
        <dsp:cNvPr id="0" name=""/>
        <dsp:cNvSpPr/>
      </dsp:nvSpPr>
      <dsp:spPr>
        <a:xfrm>
          <a:off x="0" y="4164790"/>
          <a:ext cx="6737985" cy="520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latin typeface="Century Gothic" panose="020B0502020202020204"/>
            </a:rPr>
            <a:t>C).Upload</a:t>
          </a:r>
          <a:r>
            <a:rPr lang="en-US" sz="1400" b="1" kern="1200"/>
            <a:t> Arduino Code</a:t>
          </a:r>
          <a:r>
            <a:rPr lang="en-US" sz="1400" kern="1200" dirty="0"/>
            <a:t>:</a:t>
          </a:r>
        </a:p>
      </dsp:txBody>
      <dsp:txXfrm>
        <a:off x="0" y="4164790"/>
        <a:ext cx="6737985" cy="520249"/>
      </dsp:txXfrm>
    </dsp:sp>
    <dsp:sp modelId="{6E727C53-F340-49E8-8B3E-186EC2C0E861}">
      <dsp:nvSpPr>
        <dsp:cNvPr id="0" name=""/>
        <dsp:cNvSpPr/>
      </dsp:nvSpPr>
      <dsp:spPr>
        <a:xfrm>
          <a:off x="0" y="4685039"/>
          <a:ext cx="673798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940DA-D12D-4855-8C81-6D7EAB9F0D1F}">
      <dsp:nvSpPr>
        <dsp:cNvPr id="0" name=""/>
        <dsp:cNvSpPr/>
      </dsp:nvSpPr>
      <dsp:spPr>
        <a:xfrm>
          <a:off x="0" y="4685039"/>
          <a:ext cx="6737985" cy="520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For Analog Output</a:t>
          </a:r>
          <a:r>
            <a:rPr lang="en-US" sz="1400" kern="1200"/>
            <a:t>: Use code to read the analog value, convert it to wind speed, and optionally display it on the Serial Monitor or display module.</a:t>
          </a:r>
        </a:p>
      </dsp:txBody>
      <dsp:txXfrm>
        <a:off x="0" y="4685039"/>
        <a:ext cx="6737985" cy="520249"/>
      </dsp:txXfrm>
    </dsp:sp>
    <dsp:sp modelId="{5A076C5E-57C6-4321-8110-4515B29ED723}">
      <dsp:nvSpPr>
        <dsp:cNvPr id="0" name=""/>
        <dsp:cNvSpPr/>
      </dsp:nvSpPr>
      <dsp:spPr>
        <a:xfrm>
          <a:off x="0" y="5205288"/>
          <a:ext cx="673798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90737-4640-4B77-B816-9C7F2B0C7D72}">
      <dsp:nvSpPr>
        <dsp:cNvPr id="0" name=""/>
        <dsp:cNvSpPr/>
      </dsp:nvSpPr>
      <dsp:spPr>
        <a:xfrm>
          <a:off x="0" y="5205288"/>
          <a:ext cx="6737985" cy="520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For Digital Output</a:t>
          </a:r>
          <a:r>
            <a:rPr lang="en-US" sz="1400" kern="1200"/>
            <a:t>: Use code to measure pulse frequency, convert it to wind speed, and optionally display it.</a:t>
          </a:r>
        </a:p>
      </dsp:txBody>
      <dsp:txXfrm>
        <a:off x="0" y="5205288"/>
        <a:ext cx="6737985" cy="5202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D076E-33F5-42DB-90B6-65B0A42981CA}">
      <dsp:nvSpPr>
        <dsp:cNvPr id="0" name=""/>
        <dsp:cNvSpPr/>
      </dsp:nvSpPr>
      <dsp:spPr>
        <a:xfrm>
          <a:off x="0" y="2678"/>
          <a:ext cx="779526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AC53145-7479-4210-8991-7A64DB1D1422}">
      <dsp:nvSpPr>
        <dsp:cNvPr id="0" name=""/>
        <dsp:cNvSpPr/>
      </dsp:nvSpPr>
      <dsp:spPr>
        <a:xfrm>
          <a:off x="0" y="2678"/>
          <a:ext cx="7795260" cy="913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latin typeface="Century Gothic" panose="020B0502020202020204"/>
            </a:rPr>
            <a:t>D).Calibrate</a:t>
          </a:r>
          <a:r>
            <a:rPr lang="en-US" sz="2100" b="1" kern="1200"/>
            <a:t> the System</a:t>
          </a:r>
          <a:r>
            <a:rPr lang="en-US" sz="2100" kern="1200" dirty="0"/>
            <a:t>:</a:t>
          </a:r>
        </a:p>
      </dsp:txBody>
      <dsp:txXfrm>
        <a:off x="0" y="2678"/>
        <a:ext cx="7795260" cy="913507"/>
      </dsp:txXfrm>
    </dsp:sp>
    <dsp:sp modelId="{5686EE3B-89FB-4A88-86EC-9B01EE76FEE4}">
      <dsp:nvSpPr>
        <dsp:cNvPr id="0" name=""/>
        <dsp:cNvSpPr/>
      </dsp:nvSpPr>
      <dsp:spPr>
        <a:xfrm>
          <a:off x="0" y="916185"/>
          <a:ext cx="7795260" cy="0"/>
        </a:xfrm>
        <a:prstGeom prst="line">
          <a:avLst/>
        </a:prstGeom>
        <a:gradFill rotWithShape="0">
          <a:gsLst>
            <a:gs pos="0">
              <a:schemeClr val="accent2">
                <a:hueOff val="270963"/>
                <a:satOff val="-1326"/>
                <a:lumOff val="745"/>
                <a:alphaOff val="0"/>
                <a:tint val="98000"/>
                <a:lumMod val="114000"/>
              </a:schemeClr>
            </a:gs>
            <a:gs pos="100000">
              <a:schemeClr val="accent2">
                <a:hueOff val="270963"/>
                <a:satOff val="-1326"/>
                <a:lumOff val="745"/>
                <a:alphaOff val="0"/>
                <a:shade val="90000"/>
                <a:lumMod val="84000"/>
              </a:schemeClr>
            </a:gs>
          </a:gsLst>
          <a:lin ang="5400000" scaled="0"/>
        </a:gradFill>
        <a:ln w="9525" cap="rnd" cmpd="sng" algn="ctr">
          <a:solidFill>
            <a:schemeClr val="accent2">
              <a:hueOff val="270963"/>
              <a:satOff val="-1326"/>
              <a:lumOff val="74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505FB68-DEAA-4BC4-869E-C0FC5DDF98C4}">
      <dsp:nvSpPr>
        <dsp:cNvPr id="0" name=""/>
        <dsp:cNvSpPr/>
      </dsp:nvSpPr>
      <dsp:spPr>
        <a:xfrm>
          <a:off x="0" y="916185"/>
          <a:ext cx="7795260" cy="913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Compare the wind speed readings with a known source and adjust the conversion formulas accordingly.</a:t>
          </a:r>
        </a:p>
      </dsp:txBody>
      <dsp:txXfrm>
        <a:off x="0" y="916185"/>
        <a:ext cx="7795260" cy="913507"/>
      </dsp:txXfrm>
    </dsp:sp>
    <dsp:sp modelId="{EDC11A6C-2ED2-4514-8589-760D54DFA087}">
      <dsp:nvSpPr>
        <dsp:cNvPr id="0" name=""/>
        <dsp:cNvSpPr/>
      </dsp:nvSpPr>
      <dsp:spPr>
        <a:xfrm>
          <a:off x="0" y="1829692"/>
          <a:ext cx="7795260" cy="0"/>
        </a:xfrm>
        <a:prstGeom prst="line">
          <a:avLst/>
        </a:prstGeom>
        <a:gradFill rotWithShape="0">
          <a:gsLst>
            <a:gs pos="0">
              <a:schemeClr val="accent2">
                <a:hueOff val="541926"/>
                <a:satOff val="-2653"/>
                <a:lumOff val="1490"/>
                <a:alphaOff val="0"/>
                <a:tint val="98000"/>
                <a:lumMod val="114000"/>
              </a:schemeClr>
            </a:gs>
            <a:gs pos="100000">
              <a:schemeClr val="accent2">
                <a:hueOff val="541926"/>
                <a:satOff val="-2653"/>
                <a:lumOff val="1490"/>
                <a:alphaOff val="0"/>
                <a:shade val="90000"/>
                <a:lumMod val="84000"/>
              </a:schemeClr>
            </a:gs>
          </a:gsLst>
          <a:lin ang="5400000" scaled="0"/>
        </a:gradFill>
        <a:ln w="9525" cap="rnd" cmpd="sng" algn="ctr">
          <a:solidFill>
            <a:schemeClr val="accent2">
              <a:hueOff val="541926"/>
              <a:satOff val="-2653"/>
              <a:lumOff val="149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3EB0FC9-53B6-4446-B930-4F11B204F969}">
      <dsp:nvSpPr>
        <dsp:cNvPr id="0" name=""/>
        <dsp:cNvSpPr/>
      </dsp:nvSpPr>
      <dsp:spPr>
        <a:xfrm>
          <a:off x="0" y="1829692"/>
          <a:ext cx="7795260" cy="913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latin typeface="Century Gothic" panose="020B0502020202020204"/>
            </a:rPr>
            <a:t>E).Test</a:t>
          </a:r>
          <a:r>
            <a:rPr lang="en-US" sz="2100" b="1" kern="1200"/>
            <a:t> and Validate</a:t>
          </a:r>
          <a:r>
            <a:rPr lang="en-US" sz="2100" kern="1200" dirty="0"/>
            <a:t>:</a:t>
          </a:r>
        </a:p>
      </dsp:txBody>
      <dsp:txXfrm>
        <a:off x="0" y="1829692"/>
        <a:ext cx="7795260" cy="913507"/>
      </dsp:txXfrm>
    </dsp:sp>
    <dsp:sp modelId="{8C542C8E-BBFE-4EB9-B1A0-1114692BF9A3}">
      <dsp:nvSpPr>
        <dsp:cNvPr id="0" name=""/>
        <dsp:cNvSpPr/>
      </dsp:nvSpPr>
      <dsp:spPr>
        <a:xfrm>
          <a:off x="0" y="2743200"/>
          <a:ext cx="7795260" cy="0"/>
        </a:xfrm>
        <a:prstGeom prst="line">
          <a:avLst/>
        </a:prstGeom>
        <a:gradFill rotWithShape="0">
          <a:gsLst>
            <a:gs pos="0">
              <a:schemeClr val="accent2">
                <a:hueOff val="812888"/>
                <a:satOff val="-3979"/>
                <a:lumOff val="2235"/>
                <a:alphaOff val="0"/>
                <a:tint val="98000"/>
                <a:lumMod val="114000"/>
              </a:schemeClr>
            </a:gs>
            <a:gs pos="100000">
              <a:schemeClr val="accent2">
                <a:hueOff val="812888"/>
                <a:satOff val="-3979"/>
                <a:lumOff val="2235"/>
                <a:alphaOff val="0"/>
                <a:shade val="90000"/>
                <a:lumMod val="84000"/>
              </a:schemeClr>
            </a:gs>
          </a:gsLst>
          <a:lin ang="5400000" scaled="0"/>
        </a:gradFill>
        <a:ln w="9525" cap="rnd" cmpd="sng" algn="ctr">
          <a:solidFill>
            <a:schemeClr val="accent2">
              <a:hueOff val="812888"/>
              <a:satOff val="-3979"/>
              <a:lumOff val="223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D5E638E-A6A0-4F22-9A5D-BEE1F0EE9B26}">
      <dsp:nvSpPr>
        <dsp:cNvPr id="0" name=""/>
        <dsp:cNvSpPr/>
      </dsp:nvSpPr>
      <dsp:spPr>
        <a:xfrm>
          <a:off x="0" y="2743200"/>
          <a:ext cx="7795260" cy="913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Run the setup and verify that the wind speed readings are accurate and consistent with known wind speeds.</a:t>
          </a:r>
        </a:p>
      </dsp:txBody>
      <dsp:txXfrm>
        <a:off x="0" y="2743200"/>
        <a:ext cx="7795260" cy="913507"/>
      </dsp:txXfrm>
    </dsp:sp>
    <dsp:sp modelId="{F891B136-1234-4B16-BB8F-EC30917C355A}">
      <dsp:nvSpPr>
        <dsp:cNvPr id="0" name=""/>
        <dsp:cNvSpPr/>
      </dsp:nvSpPr>
      <dsp:spPr>
        <a:xfrm>
          <a:off x="0" y="3656707"/>
          <a:ext cx="7795260" cy="0"/>
        </a:xfrm>
        <a:prstGeom prst="line">
          <a:avLst/>
        </a:prstGeom>
        <a:gradFill rotWithShape="0">
          <a:gsLst>
            <a:gs pos="0">
              <a:schemeClr val="accent2">
                <a:hueOff val="1083851"/>
                <a:satOff val="-5306"/>
                <a:lumOff val="2980"/>
                <a:alphaOff val="0"/>
                <a:tint val="98000"/>
                <a:lumMod val="114000"/>
              </a:schemeClr>
            </a:gs>
            <a:gs pos="100000">
              <a:schemeClr val="accent2">
                <a:hueOff val="1083851"/>
                <a:satOff val="-5306"/>
                <a:lumOff val="2980"/>
                <a:alphaOff val="0"/>
                <a:shade val="90000"/>
                <a:lumMod val="84000"/>
              </a:schemeClr>
            </a:gs>
          </a:gsLst>
          <a:lin ang="5400000" scaled="0"/>
        </a:gradFill>
        <a:ln w="9525" cap="rnd" cmpd="sng" algn="ctr">
          <a:solidFill>
            <a:schemeClr val="accent2">
              <a:hueOff val="1083851"/>
              <a:satOff val="-5306"/>
              <a:lumOff val="298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7C0E89E-2C02-4178-B829-4DB76A3D40C9}">
      <dsp:nvSpPr>
        <dsp:cNvPr id="0" name=""/>
        <dsp:cNvSpPr/>
      </dsp:nvSpPr>
      <dsp:spPr>
        <a:xfrm>
          <a:off x="0" y="3656707"/>
          <a:ext cx="7795260" cy="913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latin typeface="Century Gothic" panose="020B0502020202020204"/>
            </a:rPr>
            <a:t>F).Optional</a:t>
          </a:r>
          <a:r>
            <a:rPr lang="en-US" sz="2100" b="1" kern="1200"/>
            <a:t> Display</a:t>
          </a:r>
          <a:r>
            <a:rPr lang="en-US" sz="2100" kern="1200" dirty="0"/>
            <a:t>:</a:t>
          </a:r>
        </a:p>
      </dsp:txBody>
      <dsp:txXfrm>
        <a:off x="0" y="3656707"/>
        <a:ext cx="7795260" cy="913507"/>
      </dsp:txXfrm>
    </dsp:sp>
    <dsp:sp modelId="{2C4AEB53-2D21-4C87-BFED-45A579533447}">
      <dsp:nvSpPr>
        <dsp:cNvPr id="0" name=""/>
        <dsp:cNvSpPr/>
      </dsp:nvSpPr>
      <dsp:spPr>
        <a:xfrm>
          <a:off x="0" y="4570214"/>
          <a:ext cx="7795260" cy="0"/>
        </a:xfrm>
        <a:prstGeom prst="lin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w="9525" cap="rnd" cmpd="sng" algn="ctr">
          <a:solidFill>
            <a:schemeClr val="accent2">
              <a:hueOff val="1354814"/>
              <a:satOff val="-6632"/>
              <a:lumOff val="372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A60E821-1B92-490B-89EB-8CD91E0B36AD}">
      <dsp:nvSpPr>
        <dsp:cNvPr id="0" name=""/>
        <dsp:cNvSpPr/>
      </dsp:nvSpPr>
      <dsp:spPr>
        <a:xfrm>
          <a:off x="0" y="4570214"/>
          <a:ext cx="7795260" cy="913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If using a display module, connect it to the Arduino and modify the code to show the wind speed on the display.</a:t>
          </a:r>
        </a:p>
      </dsp:txBody>
      <dsp:txXfrm>
        <a:off x="0" y="4570214"/>
        <a:ext cx="7795260" cy="9135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34084-1FE9-4740-B29B-06BA9AC8FB2C}">
      <dsp:nvSpPr>
        <dsp:cNvPr id="0" name=""/>
        <dsp:cNvSpPr/>
      </dsp:nvSpPr>
      <dsp:spPr>
        <a:xfrm>
          <a:off x="0" y="105914"/>
          <a:ext cx="8503228" cy="43173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Century Gothic" panose="020B0502020202020204"/>
            </a:rPr>
            <a:t>1).Weather</a:t>
          </a:r>
          <a:r>
            <a:rPr lang="en-US" sz="1800" b="1" kern="1200"/>
            <a:t> Stations</a:t>
          </a:r>
          <a:r>
            <a:rPr lang="en-US" sz="1800" kern="1200" dirty="0"/>
            <a:t>:</a:t>
          </a:r>
        </a:p>
      </dsp:txBody>
      <dsp:txXfrm>
        <a:off x="21075" y="126989"/>
        <a:ext cx="8461078" cy="389580"/>
      </dsp:txXfrm>
    </dsp:sp>
    <dsp:sp modelId="{70800104-DA33-4962-8C26-B0CC244BD714}">
      <dsp:nvSpPr>
        <dsp:cNvPr id="0" name=""/>
        <dsp:cNvSpPr/>
      </dsp:nvSpPr>
      <dsp:spPr>
        <a:xfrm>
          <a:off x="0" y="589484"/>
          <a:ext cx="8503228" cy="43173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Home weather stations for enthusiasts.</a:t>
          </a:r>
        </a:p>
      </dsp:txBody>
      <dsp:txXfrm>
        <a:off x="21075" y="610559"/>
        <a:ext cx="8461078" cy="389580"/>
      </dsp:txXfrm>
    </dsp:sp>
    <dsp:sp modelId="{9C47E701-C433-4495-BA2B-A94B96A39E27}">
      <dsp:nvSpPr>
        <dsp:cNvPr id="0" name=""/>
        <dsp:cNvSpPr/>
      </dsp:nvSpPr>
      <dsp:spPr>
        <a:xfrm>
          <a:off x="0" y="1073054"/>
          <a:ext cx="8503228" cy="431730"/>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Professional weather stations for meteorological data collection.</a:t>
          </a:r>
        </a:p>
      </dsp:txBody>
      <dsp:txXfrm>
        <a:off x="21075" y="1094129"/>
        <a:ext cx="8461078" cy="389580"/>
      </dsp:txXfrm>
    </dsp:sp>
    <dsp:sp modelId="{67C7ADB8-BD18-46CA-A159-D2408D801B45}">
      <dsp:nvSpPr>
        <dsp:cNvPr id="0" name=""/>
        <dsp:cNvSpPr/>
      </dsp:nvSpPr>
      <dsp:spPr>
        <a:xfrm>
          <a:off x="0" y="1556624"/>
          <a:ext cx="8503228" cy="43173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Century Gothic" panose="020B0502020202020204"/>
            </a:rPr>
            <a:t>2).Agriculture</a:t>
          </a:r>
          <a:r>
            <a:rPr lang="en-US" sz="1800" kern="1200" dirty="0"/>
            <a:t>:</a:t>
          </a:r>
        </a:p>
      </dsp:txBody>
      <dsp:txXfrm>
        <a:off x="21075" y="1577699"/>
        <a:ext cx="8461078" cy="389580"/>
      </dsp:txXfrm>
    </dsp:sp>
    <dsp:sp modelId="{6B20EA8B-2F39-4312-AA24-3356A54B8D42}">
      <dsp:nvSpPr>
        <dsp:cNvPr id="0" name=""/>
        <dsp:cNvSpPr/>
      </dsp:nvSpPr>
      <dsp:spPr>
        <a:xfrm>
          <a:off x="0" y="2040194"/>
          <a:ext cx="8503228" cy="431730"/>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Monitoring wind conditions for spraying pesticides and fertilizers.</a:t>
          </a:r>
        </a:p>
      </dsp:txBody>
      <dsp:txXfrm>
        <a:off x="21075" y="2061269"/>
        <a:ext cx="8461078" cy="389580"/>
      </dsp:txXfrm>
    </dsp:sp>
    <dsp:sp modelId="{779463F7-F7C7-48F3-814B-EBD1848355D3}">
      <dsp:nvSpPr>
        <dsp:cNvPr id="0" name=""/>
        <dsp:cNvSpPr/>
      </dsp:nvSpPr>
      <dsp:spPr>
        <a:xfrm>
          <a:off x="0" y="2523764"/>
          <a:ext cx="8503228" cy="43173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Assessing wind patterns to protect crops from wind damage.</a:t>
          </a:r>
        </a:p>
      </dsp:txBody>
      <dsp:txXfrm>
        <a:off x="21075" y="2544839"/>
        <a:ext cx="8461078" cy="389580"/>
      </dsp:txXfrm>
    </dsp:sp>
    <dsp:sp modelId="{8EBFD724-427C-4F2B-9428-BB0E4ACC8B69}">
      <dsp:nvSpPr>
        <dsp:cNvPr id="0" name=""/>
        <dsp:cNvSpPr/>
      </dsp:nvSpPr>
      <dsp:spPr>
        <a:xfrm>
          <a:off x="0" y="3007334"/>
          <a:ext cx="8503228" cy="43173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Century Gothic" panose="020B0502020202020204"/>
            </a:rPr>
            <a:t>3).Renewable</a:t>
          </a:r>
          <a:r>
            <a:rPr lang="en-US" sz="1800" b="1" kern="1200"/>
            <a:t> Energy</a:t>
          </a:r>
          <a:r>
            <a:rPr lang="en-US" sz="1800" kern="1200" dirty="0"/>
            <a:t>:</a:t>
          </a:r>
        </a:p>
      </dsp:txBody>
      <dsp:txXfrm>
        <a:off x="21075" y="3028409"/>
        <a:ext cx="8461078" cy="389580"/>
      </dsp:txXfrm>
    </dsp:sp>
    <dsp:sp modelId="{7E4923BA-B7F0-436F-8E4D-6897C62FADFB}">
      <dsp:nvSpPr>
        <dsp:cNvPr id="0" name=""/>
        <dsp:cNvSpPr/>
      </dsp:nvSpPr>
      <dsp:spPr>
        <a:xfrm>
          <a:off x="0" y="3490904"/>
          <a:ext cx="8503228" cy="431730"/>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Site assessment for wind turbine placement.</a:t>
          </a:r>
        </a:p>
      </dsp:txBody>
      <dsp:txXfrm>
        <a:off x="21075" y="3511979"/>
        <a:ext cx="8461078" cy="389580"/>
      </dsp:txXfrm>
    </dsp:sp>
    <dsp:sp modelId="{19980D55-1159-4C05-9673-84247F7E9EDC}">
      <dsp:nvSpPr>
        <dsp:cNvPr id="0" name=""/>
        <dsp:cNvSpPr/>
      </dsp:nvSpPr>
      <dsp:spPr>
        <a:xfrm>
          <a:off x="0" y="3974474"/>
          <a:ext cx="8503228" cy="43173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Monitoring wind speed to optimize turbine performance.</a:t>
          </a:r>
        </a:p>
      </dsp:txBody>
      <dsp:txXfrm>
        <a:off x="21075" y="3995549"/>
        <a:ext cx="8461078" cy="389580"/>
      </dsp:txXfrm>
    </dsp:sp>
    <dsp:sp modelId="{B1AEB8F8-5932-41CB-A3FA-B5F03FC07F32}">
      <dsp:nvSpPr>
        <dsp:cNvPr id="0" name=""/>
        <dsp:cNvSpPr/>
      </dsp:nvSpPr>
      <dsp:spPr>
        <a:xfrm>
          <a:off x="0" y="4458045"/>
          <a:ext cx="8503228" cy="431730"/>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Century Gothic" panose="020B0502020202020204"/>
            </a:rPr>
            <a:t>4).Building</a:t>
          </a:r>
          <a:r>
            <a:rPr lang="en-US" sz="1800" b="1" kern="1200"/>
            <a:t> and Construction</a:t>
          </a:r>
          <a:r>
            <a:rPr lang="en-US" sz="1800" kern="1200" dirty="0"/>
            <a:t>:</a:t>
          </a:r>
        </a:p>
      </dsp:txBody>
      <dsp:txXfrm>
        <a:off x="21075" y="4479120"/>
        <a:ext cx="8461078" cy="389580"/>
      </dsp:txXfrm>
    </dsp:sp>
    <dsp:sp modelId="{D142C69F-185C-459A-A391-BA596F697D9F}">
      <dsp:nvSpPr>
        <dsp:cNvPr id="0" name=""/>
        <dsp:cNvSpPr/>
      </dsp:nvSpPr>
      <dsp:spPr>
        <a:xfrm>
          <a:off x="0" y="4941615"/>
          <a:ext cx="8503228" cy="43173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Ensuring safe working conditions by monitoring wind speed.</a:t>
          </a:r>
        </a:p>
      </dsp:txBody>
      <dsp:txXfrm>
        <a:off x="21075" y="4962690"/>
        <a:ext cx="8461078" cy="389580"/>
      </dsp:txXfrm>
    </dsp:sp>
    <dsp:sp modelId="{10DDA2E7-C236-420C-AED5-3E86F4CEB33F}">
      <dsp:nvSpPr>
        <dsp:cNvPr id="0" name=""/>
        <dsp:cNvSpPr/>
      </dsp:nvSpPr>
      <dsp:spPr>
        <a:xfrm>
          <a:off x="0" y="5425185"/>
          <a:ext cx="8503228" cy="43173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Analyzing wind effects on structures.</a:t>
          </a:r>
        </a:p>
      </dsp:txBody>
      <dsp:txXfrm>
        <a:off x="21075" y="5446260"/>
        <a:ext cx="8461078" cy="3895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11427-30AF-4D35-AAF8-A67BDBED24F0}">
      <dsp:nvSpPr>
        <dsp:cNvPr id="0" name=""/>
        <dsp:cNvSpPr/>
      </dsp:nvSpPr>
      <dsp:spPr>
        <a:xfrm>
          <a:off x="0" y="2367"/>
          <a:ext cx="10427787"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F8A4804-7535-4286-A8FD-696A2C5A4FF9}">
      <dsp:nvSpPr>
        <dsp:cNvPr id="0" name=""/>
        <dsp:cNvSpPr/>
      </dsp:nvSpPr>
      <dsp:spPr>
        <a:xfrm>
          <a:off x="0" y="2367"/>
          <a:ext cx="10427787" cy="44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Basic Wind Speed Measurement</a:t>
          </a:r>
          <a:r>
            <a:rPr lang="en-US" sz="1700" kern="1200"/>
            <a:t>:</a:t>
          </a:r>
        </a:p>
      </dsp:txBody>
      <dsp:txXfrm>
        <a:off x="0" y="2367"/>
        <a:ext cx="10427787" cy="440262"/>
      </dsp:txXfrm>
    </dsp:sp>
    <dsp:sp modelId="{D5D7912F-55BC-41D0-BA1B-383E44B47400}">
      <dsp:nvSpPr>
        <dsp:cNvPr id="0" name=""/>
        <dsp:cNvSpPr/>
      </dsp:nvSpPr>
      <dsp:spPr>
        <a:xfrm>
          <a:off x="0" y="442630"/>
          <a:ext cx="10427787"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495060C-6BE4-49D7-8F1E-EC4F0313BC2C}">
      <dsp:nvSpPr>
        <dsp:cNvPr id="0" name=""/>
        <dsp:cNvSpPr/>
      </dsp:nvSpPr>
      <dsp:spPr>
        <a:xfrm>
          <a:off x="0" y="442630"/>
          <a:ext cx="10427787" cy="44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Setting up an anemometer with Arduino to display real-time wind speed on an LCD screen.</a:t>
          </a:r>
        </a:p>
      </dsp:txBody>
      <dsp:txXfrm>
        <a:off x="0" y="442630"/>
        <a:ext cx="10427787" cy="440262"/>
      </dsp:txXfrm>
    </dsp:sp>
    <dsp:sp modelId="{9D848D8D-28C8-4ABF-819C-6A268535520D}">
      <dsp:nvSpPr>
        <dsp:cNvPr id="0" name=""/>
        <dsp:cNvSpPr/>
      </dsp:nvSpPr>
      <dsp:spPr>
        <a:xfrm>
          <a:off x="0" y="882893"/>
          <a:ext cx="10427787"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954B47F-44A6-4FF7-971D-CF481F7B22D7}">
      <dsp:nvSpPr>
        <dsp:cNvPr id="0" name=""/>
        <dsp:cNvSpPr/>
      </dsp:nvSpPr>
      <dsp:spPr>
        <a:xfrm>
          <a:off x="0" y="882893"/>
          <a:ext cx="10427787" cy="44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Data Logging and Analysis</a:t>
          </a:r>
          <a:r>
            <a:rPr lang="en-US" sz="1700" kern="1200"/>
            <a:t>:</a:t>
          </a:r>
        </a:p>
      </dsp:txBody>
      <dsp:txXfrm>
        <a:off x="0" y="882893"/>
        <a:ext cx="10427787" cy="440262"/>
      </dsp:txXfrm>
    </dsp:sp>
    <dsp:sp modelId="{58F64346-8112-40CA-998D-3F6F1413E67D}">
      <dsp:nvSpPr>
        <dsp:cNvPr id="0" name=""/>
        <dsp:cNvSpPr/>
      </dsp:nvSpPr>
      <dsp:spPr>
        <a:xfrm>
          <a:off x="0" y="1323156"/>
          <a:ext cx="10427787"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0872EEFC-87F8-4B51-8395-70CD86AA982D}">
      <dsp:nvSpPr>
        <dsp:cNvPr id="0" name=""/>
        <dsp:cNvSpPr/>
      </dsp:nvSpPr>
      <dsp:spPr>
        <a:xfrm>
          <a:off x="0" y="1323156"/>
          <a:ext cx="10427787" cy="44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Using an SD card module to log wind speed data for analysis over time.</a:t>
          </a:r>
        </a:p>
      </dsp:txBody>
      <dsp:txXfrm>
        <a:off x="0" y="1323156"/>
        <a:ext cx="10427787" cy="440262"/>
      </dsp:txXfrm>
    </dsp:sp>
    <dsp:sp modelId="{105638A5-23B8-4E9C-A930-641C58FAD2E2}">
      <dsp:nvSpPr>
        <dsp:cNvPr id="0" name=""/>
        <dsp:cNvSpPr/>
      </dsp:nvSpPr>
      <dsp:spPr>
        <a:xfrm>
          <a:off x="0" y="1763419"/>
          <a:ext cx="10427787"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91D7D17-0161-48E3-B37F-9483BF9366E2}">
      <dsp:nvSpPr>
        <dsp:cNvPr id="0" name=""/>
        <dsp:cNvSpPr/>
      </dsp:nvSpPr>
      <dsp:spPr>
        <a:xfrm>
          <a:off x="0" y="1763419"/>
          <a:ext cx="10427787" cy="44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Implementing software to visualize historical wind speed data.</a:t>
          </a:r>
        </a:p>
      </dsp:txBody>
      <dsp:txXfrm>
        <a:off x="0" y="1763419"/>
        <a:ext cx="10427787" cy="440262"/>
      </dsp:txXfrm>
    </dsp:sp>
    <dsp:sp modelId="{795DC304-7C41-40CA-A0C1-492AB69EC953}">
      <dsp:nvSpPr>
        <dsp:cNvPr id="0" name=""/>
        <dsp:cNvSpPr/>
      </dsp:nvSpPr>
      <dsp:spPr>
        <a:xfrm>
          <a:off x="0" y="2203682"/>
          <a:ext cx="10427787"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653D4A1-0FE3-46E1-96A7-B79B0A64FDA7}">
      <dsp:nvSpPr>
        <dsp:cNvPr id="0" name=""/>
        <dsp:cNvSpPr/>
      </dsp:nvSpPr>
      <dsp:spPr>
        <a:xfrm>
          <a:off x="0" y="2203682"/>
          <a:ext cx="10427787" cy="44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Remote Monitoring</a:t>
          </a:r>
          <a:r>
            <a:rPr lang="en-US" sz="1700" kern="1200"/>
            <a:t>:</a:t>
          </a:r>
        </a:p>
      </dsp:txBody>
      <dsp:txXfrm>
        <a:off x="0" y="2203682"/>
        <a:ext cx="10427787" cy="440262"/>
      </dsp:txXfrm>
    </dsp:sp>
    <dsp:sp modelId="{B9C0A657-5A5D-4070-9176-C085C1530338}">
      <dsp:nvSpPr>
        <dsp:cNvPr id="0" name=""/>
        <dsp:cNvSpPr/>
      </dsp:nvSpPr>
      <dsp:spPr>
        <a:xfrm>
          <a:off x="0" y="2643944"/>
          <a:ext cx="10427787"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8EC781F-18E6-46D4-9A1B-A07FBD2F1DC4}">
      <dsp:nvSpPr>
        <dsp:cNvPr id="0" name=""/>
        <dsp:cNvSpPr/>
      </dsp:nvSpPr>
      <dsp:spPr>
        <a:xfrm>
          <a:off x="0" y="2643944"/>
          <a:ext cx="10427787" cy="44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Sending wind speed data to a remote server using GSM or Wi-Fi modules for remote monitoring.</a:t>
          </a:r>
        </a:p>
      </dsp:txBody>
      <dsp:txXfrm>
        <a:off x="0" y="2643944"/>
        <a:ext cx="10427787" cy="440262"/>
      </dsp:txXfrm>
    </dsp:sp>
    <dsp:sp modelId="{A286DE48-4190-4A1E-87D0-4C57BB6955E8}">
      <dsp:nvSpPr>
        <dsp:cNvPr id="0" name=""/>
        <dsp:cNvSpPr/>
      </dsp:nvSpPr>
      <dsp:spPr>
        <a:xfrm>
          <a:off x="0" y="3084207"/>
          <a:ext cx="10427787"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9AD2BD2-2BE6-4988-9378-1C5E9B3556C9}">
      <dsp:nvSpPr>
        <dsp:cNvPr id="0" name=""/>
        <dsp:cNvSpPr/>
      </dsp:nvSpPr>
      <dsp:spPr>
        <a:xfrm>
          <a:off x="0" y="3084207"/>
          <a:ext cx="10427787" cy="44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Integrating with IoT platforms to access data from anywhere</a:t>
          </a:r>
        </a:p>
      </dsp:txBody>
      <dsp:txXfrm>
        <a:off x="0" y="3084207"/>
        <a:ext cx="10427787" cy="440262"/>
      </dsp:txXfrm>
    </dsp:sp>
    <dsp:sp modelId="{6A199C91-10CE-4363-9625-417F2F7E952E}">
      <dsp:nvSpPr>
        <dsp:cNvPr id="0" name=""/>
        <dsp:cNvSpPr/>
      </dsp:nvSpPr>
      <dsp:spPr>
        <a:xfrm>
          <a:off x="0" y="3524470"/>
          <a:ext cx="10427787"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E1F3C00-D24B-4BC1-8BE0-5B29B9DCBFAB}">
      <dsp:nvSpPr>
        <dsp:cNvPr id="0" name=""/>
        <dsp:cNvSpPr/>
      </dsp:nvSpPr>
      <dsp:spPr>
        <a:xfrm>
          <a:off x="0" y="3524470"/>
          <a:ext cx="10427787" cy="44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Automated Systems</a:t>
          </a:r>
          <a:r>
            <a:rPr lang="en-US" sz="1700" kern="1200"/>
            <a:t>:</a:t>
          </a:r>
        </a:p>
      </dsp:txBody>
      <dsp:txXfrm>
        <a:off x="0" y="3524470"/>
        <a:ext cx="10427787" cy="440262"/>
      </dsp:txXfrm>
    </dsp:sp>
    <dsp:sp modelId="{26A7FCD6-346F-43A1-8B99-68FEA61D3320}">
      <dsp:nvSpPr>
        <dsp:cNvPr id="0" name=""/>
        <dsp:cNvSpPr/>
      </dsp:nvSpPr>
      <dsp:spPr>
        <a:xfrm>
          <a:off x="0" y="3964733"/>
          <a:ext cx="10427787"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2EBA21D8-4501-4284-BC59-432B9428E668}">
      <dsp:nvSpPr>
        <dsp:cNvPr id="0" name=""/>
        <dsp:cNvSpPr/>
      </dsp:nvSpPr>
      <dsp:spPr>
        <a:xfrm>
          <a:off x="0" y="3964733"/>
          <a:ext cx="10427787" cy="44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Controlling devices based on wind speed, such as automatically adjusting shutters or awnings.</a:t>
          </a:r>
        </a:p>
      </dsp:txBody>
      <dsp:txXfrm>
        <a:off x="0" y="3964733"/>
        <a:ext cx="10427787" cy="440262"/>
      </dsp:txXfrm>
    </dsp:sp>
    <dsp:sp modelId="{A6FF5306-B5B1-4CE0-831B-E1F67D7B4394}">
      <dsp:nvSpPr>
        <dsp:cNvPr id="0" name=""/>
        <dsp:cNvSpPr/>
      </dsp:nvSpPr>
      <dsp:spPr>
        <a:xfrm>
          <a:off x="0" y="4404996"/>
          <a:ext cx="10427787"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A0591D1-2A12-43E0-A607-56BFBD9BF06D}">
      <dsp:nvSpPr>
        <dsp:cNvPr id="0" name=""/>
        <dsp:cNvSpPr/>
      </dsp:nvSpPr>
      <dsp:spPr>
        <a:xfrm>
          <a:off x="0" y="4404996"/>
          <a:ext cx="10427787" cy="44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Triggering alarms or notifications when wind speeds exceed safe levels.</a:t>
          </a:r>
        </a:p>
      </dsp:txBody>
      <dsp:txXfrm>
        <a:off x="0" y="4404996"/>
        <a:ext cx="10427787" cy="4402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1A3C8-A74E-4E07-893B-557B21FBEC90}">
      <dsp:nvSpPr>
        <dsp:cNvPr id="0" name=""/>
        <dsp:cNvSpPr/>
      </dsp:nvSpPr>
      <dsp:spPr>
        <a:xfrm>
          <a:off x="48527" y="1305573"/>
          <a:ext cx="1258942" cy="12589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763FD-AB29-4365-8BDD-43FC774E27F9}">
      <dsp:nvSpPr>
        <dsp:cNvPr id="0" name=""/>
        <dsp:cNvSpPr/>
      </dsp:nvSpPr>
      <dsp:spPr>
        <a:xfrm>
          <a:off x="312905" y="1569951"/>
          <a:ext cx="730186" cy="7301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56E3EE-D81F-42D2-89F1-C42D586A5FE9}">
      <dsp:nvSpPr>
        <dsp:cNvPr id="0" name=""/>
        <dsp:cNvSpPr/>
      </dsp:nvSpPr>
      <dsp:spPr>
        <a:xfrm>
          <a:off x="1577243" y="1305573"/>
          <a:ext cx="2967507" cy="1258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Accuracy:</a:t>
          </a:r>
          <a:r>
            <a:rPr lang="en-US" sz="1100" kern="1200"/>
            <a:t> The system demonstrated a high degree of accuracy in measuring wind speeds, consistent with the specifications of the anemometer used. Calibration and testing confirmed that the measurements were reliable and aligned with known wind speed standards.</a:t>
          </a:r>
        </a:p>
      </dsp:txBody>
      <dsp:txXfrm>
        <a:off x="1577243" y="1305573"/>
        <a:ext cx="2967507" cy="1258942"/>
      </dsp:txXfrm>
    </dsp:sp>
    <dsp:sp modelId="{B6D9B946-DE4C-4530-B6BC-F59C741BF288}">
      <dsp:nvSpPr>
        <dsp:cNvPr id="0" name=""/>
        <dsp:cNvSpPr/>
      </dsp:nvSpPr>
      <dsp:spPr>
        <a:xfrm>
          <a:off x="5061816" y="1305573"/>
          <a:ext cx="1258942" cy="12589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D6E70E-39F5-4E36-BC73-4435876FAEA6}">
      <dsp:nvSpPr>
        <dsp:cNvPr id="0" name=""/>
        <dsp:cNvSpPr/>
      </dsp:nvSpPr>
      <dsp:spPr>
        <a:xfrm>
          <a:off x="5326193" y="1569951"/>
          <a:ext cx="730186" cy="7301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D21D25-13CA-4E96-96DF-7DC6A983705A}">
      <dsp:nvSpPr>
        <dsp:cNvPr id="0" name=""/>
        <dsp:cNvSpPr/>
      </dsp:nvSpPr>
      <dsp:spPr>
        <a:xfrm>
          <a:off x="6590531" y="1305573"/>
          <a:ext cx="2967507" cy="1258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Functionality:</a:t>
          </a:r>
          <a:r>
            <a:rPr lang="en-US" sz="1100" kern="1200"/>
            <a:t> The Arduino code was able to process the data from the anemometer and convert it into meaningful wind speed readings. The system was able to handle various wind conditions, providing stable and precise outputs.</a:t>
          </a:r>
        </a:p>
      </dsp:txBody>
      <dsp:txXfrm>
        <a:off x="6590531" y="1305573"/>
        <a:ext cx="2967507" cy="1258942"/>
      </dsp:txXfrm>
    </dsp:sp>
    <dsp:sp modelId="{714723C7-6EBF-4C5A-BBA8-97B8795C4E0F}">
      <dsp:nvSpPr>
        <dsp:cNvPr id="0" name=""/>
        <dsp:cNvSpPr/>
      </dsp:nvSpPr>
      <dsp:spPr>
        <a:xfrm>
          <a:off x="10075104" y="1305573"/>
          <a:ext cx="1258942" cy="12589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C1538-4749-4FC2-BB10-B52E768242EB}">
      <dsp:nvSpPr>
        <dsp:cNvPr id="0" name=""/>
        <dsp:cNvSpPr/>
      </dsp:nvSpPr>
      <dsp:spPr>
        <a:xfrm>
          <a:off x="10339482" y="1569951"/>
          <a:ext cx="730186" cy="7301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7F87B0-F725-4F63-BE72-22988C4F0F3B}">
      <dsp:nvSpPr>
        <dsp:cNvPr id="0" name=""/>
        <dsp:cNvSpPr/>
      </dsp:nvSpPr>
      <dsp:spPr>
        <a:xfrm>
          <a:off x="11603820" y="1305573"/>
          <a:ext cx="2967507" cy="1258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Usability:</a:t>
          </a:r>
          <a:r>
            <a:rPr lang="en-US" sz="1100" kern="1200"/>
            <a:t> The user interface, whether through an LCD or serial output, was intuitive and provided clear readings. The simplicity of the Arduino setup allowed for easy troubleshooting and modifications.</a:t>
          </a:r>
        </a:p>
      </dsp:txBody>
      <dsp:txXfrm>
        <a:off x="11603820" y="1305573"/>
        <a:ext cx="2967507" cy="1258942"/>
      </dsp:txXfrm>
    </dsp:sp>
    <dsp:sp modelId="{4A1F53E5-DC33-4D52-A64E-BF792949E8F5}">
      <dsp:nvSpPr>
        <dsp:cNvPr id="0" name=""/>
        <dsp:cNvSpPr/>
      </dsp:nvSpPr>
      <dsp:spPr>
        <a:xfrm>
          <a:off x="48527" y="3615040"/>
          <a:ext cx="1258942" cy="12589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84BD8A-CFD5-40FB-86F4-7068F638BC9C}">
      <dsp:nvSpPr>
        <dsp:cNvPr id="0" name=""/>
        <dsp:cNvSpPr/>
      </dsp:nvSpPr>
      <dsp:spPr>
        <a:xfrm>
          <a:off x="312905" y="3879418"/>
          <a:ext cx="730186" cy="7301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9E6CBE-9809-408A-9836-C387FD05D3F2}">
      <dsp:nvSpPr>
        <dsp:cNvPr id="0" name=""/>
        <dsp:cNvSpPr/>
      </dsp:nvSpPr>
      <dsp:spPr>
        <a:xfrm>
          <a:off x="1577243" y="3615040"/>
          <a:ext cx="2967507" cy="1258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Limitations:</a:t>
          </a:r>
          <a:r>
            <a:rPr lang="en-US" sz="1100" kern="1200"/>
            <a:t> Potential limitations included the sensitivity of the anemometer to extremely high or low wind speeds and the need for periodic calibration to ensure continued accuracy.</a:t>
          </a:r>
        </a:p>
      </dsp:txBody>
      <dsp:txXfrm>
        <a:off x="1577243" y="3615040"/>
        <a:ext cx="2967507" cy="1258942"/>
      </dsp:txXfrm>
    </dsp:sp>
    <dsp:sp modelId="{E1D408EC-AC6E-46D9-843C-A74F04AAD6D9}">
      <dsp:nvSpPr>
        <dsp:cNvPr id="0" name=""/>
        <dsp:cNvSpPr/>
      </dsp:nvSpPr>
      <dsp:spPr>
        <a:xfrm>
          <a:off x="5061816" y="3615040"/>
          <a:ext cx="1258942" cy="12589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853054-9FE0-4E6C-AFC9-2795CF1CC4F2}">
      <dsp:nvSpPr>
        <dsp:cNvPr id="0" name=""/>
        <dsp:cNvSpPr/>
      </dsp:nvSpPr>
      <dsp:spPr>
        <a:xfrm>
          <a:off x="5326193" y="3879418"/>
          <a:ext cx="730186" cy="7301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855E45-4FA0-4E62-BEE5-C2203B0D17D3}">
      <dsp:nvSpPr>
        <dsp:cNvPr id="0" name=""/>
        <dsp:cNvSpPr/>
      </dsp:nvSpPr>
      <dsp:spPr>
        <a:xfrm>
          <a:off x="6590531" y="3615040"/>
          <a:ext cx="2967507" cy="1258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Future Enhancements:</a:t>
          </a:r>
          <a:r>
            <a:rPr lang="en-US" sz="1100" kern="1200"/>
            <a:t> Possible improvements could involve incorporating wireless data transmission for remote monitoring, adding data logging capabilities, or integrating additional sensors for a more comprehensive weather station.</a:t>
          </a:r>
        </a:p>
      </dsp:txBody>
      <dsp:txXfrm>
        <a:off x="6590531" y="3615040"/>
        <a:ext cx="2967507" cy="12589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244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288030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981078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CA0979-F579-4E9B-A675-1F5ABBFF00DB}" type="datetimeFigureOut">
              <a:rPr lang="en-US" smtClean="0"/>
              <a:t>7/19/2024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46905188"/>
      </p:ext>
    </p:extLst>
  </p:cSld>
  <p:clrMapOvr>
    <a:masterClrMapping/>
  </p:clrMapOvr>
  <p:extLst>
    <p:ext uri="{DCECCB84-F9BA-43D5-87BE-67443E8EF086}">
      <p15:sldGuideLst xmlns:p15="http://schemas.microsoft.com/office/powerpoint/2012/main">
        <p15:guide id="1" orient="horz" pos="2592" userDrawn="1">
          <p15:clr>
            <a:srgbClr val="FBAE40"/>
          </p15:clr>
        </p15:guide>
        <p15:guide id="2" pos="46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A332BE1-279E-4118-9FE3-7952B079A510}" type="datetimeFigureOut">
              <a:rPr lang="en-US" smtClean="0"/>
              <a:t>7/19/2024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3116688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3A332BE1-279E-4118-9FE3-7952B079A510}" type="datetimeFigureOut">
              <a:rPr lang="en-US" smtClean="0"/>
              <a:t>7/19/2024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3453245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3A332BE1-279E-4118-9FE3-7952B079A510}" type="datetimeFigureOut">
              <a:rPr lang="en-US" smtClean="0"/>
              <a:t>7/19/2024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2538957152"/>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32BE1-279E-4118-9FE3-7952B079A510}" type="datetimeFigureOut">
              <a:rPr lang="en-US" smtClean="0"/>
              <a:t>7/19/2024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3635853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A332BE1-279E-4118-9FE3-7952B079A510}" type="datetimeFigureOut">
              <a:rPr lang="en-US" smtClean="0"/>
              <a:t>7/19/2024</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6833057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A332BE1-279E-4118-9FE3-7952B079A510}" type="datetimeFigureOut">
              <a:rPr lang="en-US" smtClean="0"/>
              <a:t>7/19/2024</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64571711"/>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E76D0F-5A12-4D0A-80B0-1A6122B61E7B}" type="datetimeFigureOut">
              <a:rPr lang="en-US" smtClean="0"/>
              <a:t>7/19/2024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609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E8C84-89CA-44AB-B0BE-5C91BAF75478}" type="datetimeFigureOut">
              <a:rPr lang="en-US" smtClean="0"/>
              <a:t>7/19/2024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76978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376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E7156E-175E-4DBA-9D21-B772C320F342}" type="datetimeFigureOut">
              <a:rPr lang="en-US" smtClean="0"/>
              <a:t>7/19/2024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114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895F6E-3D02-4292-95D1-C62B3126321B}" type="datetimeFigureOut">
              <a:rPr lang="en-US" smtClean="0"/>
              <a:t>7/19/2024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8771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CB5ACB-D10C-44A8-9570-124370F4CB38}" type="datetimeFigureOut">
              <a:rPr lang="en-US" smtClean="0"/>
              <a:t>7/19/2024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6636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8D84F4-0E7A-4BDE-98C6-AE68FB974645}" type="datetimeFigureOut">
              <a:rPr lang="en-US" smtClean="0"/>
              <a:t>7/19/2024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74264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BEFF1D8-9801-4C4B-92F3-66C9A863BD74}" type="datetimeFigureOut">
              <a:rPr lang="en-US" smtClean="0"/>
              <a:t>7/19/2024</a:t>
            </a:fld>
            <a:endParaRPr lang="en-US" dirty="0"/>
          </a:p>
        </p:txBody>
      </p:sp>
      <p:sp>
        <p:nvSpPr>
          <p:cNvPr id="5" name="Footer Placeholder 3"/>
          <p:cNvSpPr>
            <a:spLocks noGrp="1"/>
          </p:cNvSpPr>
          <p:nvPr>
            <p:ph type="ftr" sz="quarter" idx="11"/>
          </p:nvPr>
        </p:nvSpPr>
        <p:spPr/>
        <p:txBody>
          <a:bodyPr/>
          <a:lstStyle/>
          <a:p>
            <a:r>
              <a:rPr lang="en-US"/>
              <a:t>
              </a:t>
            </a:r>
            <a:endParaRPr lang="en-US" dirty="0"/>
          </a:p>
        </p:txBody>
      </p:sp>
      <p:sp>
        <p:nvSpPr>
          <p:cNvPr id="6" name="Slide Number Placeholder 4"/>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6059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1FE8FD-B23E-4E1A-83EF-0847EBEA0105}" type="datetimeFigureOut">
              <a:rPr lang="en-US" smtClean="0"/>
              <a:t>7/19/2024</a:t>
            </a:fld>
            <a:endParaRPr lang="en-US" dirty="0"/>
          </a:p>
        </p:txBody>
      </p:sp>
      <p:sp>
        <p:nvSpPr>
          <p:cNvPr id="5" name="Footer Placeholder 2"/>
          <p:cNvSpPr>
            <a:spLocks noGrp="1"/>
          </p:cNvSpPr>
          <p:nvPr>
            <p:ph type="ftr" sz="quarter" idx="11"/>
          </p:nvPr>
        </p:nvSpPr>
        <p:spPr/>
        <p:txBody>
          <a:bodyPr/>
          <a:lstStyle/>
          <a:p>
            <a:r>
              <a:rPr lang="en-US"/>
              <a:t>
              </a:t>
            </a:r>
            <a:endParaRPr lang="en-US" dirty="0"/>
          </a:p>
        </p:txBody>
      </p:sp>
      <p:sp>
        <p:nvSpPr>
          <p:cNvPr id="6" name="Slide Number Placeholder 3"/>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0826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8DDF891E-A7C2-465C-AD39-8EDCB0F58E3C}" type="datetimeFigureOut">
              <a:rPr lang="en-US" smtClean="0"/>
              <a:t>7/19/2024</a:t>
            </a:fld>
            <a:endParaRPr lang="en-US" dirty="0"/>
          </a:p>
        </p:txBody>
      </p:sp>
      <p:sp>
        <p:nvSpPr>
          <p:cNvPr id="5" name="Footer Placeholder 5"/>
          <p:cNvSpPr>
            <a:spLocks noGrp="1"/>
          </p:cNvSpPr>
          <p:nvPr>
            <p:ph type="ftr" sz="quarter" idx="11"/>
          </p:nvPr>
        </p:nvSpPr>
        <p:spPr/>
        <p:txBody>
          <a:bodyPr/>
          <a:lstStyle/>
          <a:p>
            <a:r>
              <a:rPr lang="en-US"/>
              <a:t>
              </a:t>
            </a:r>
            <a:endParaRPr lang="en-US" dirty="0"/>
          </a:p>
        </p:txBody>
      </p:sp>
      <p:sp>
        <p:nvSpPr>
          <p:cNvPr id="6"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3696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F39F93E5-AFB6-485C-8E3C-32F92A07875F}" type="datetimeFigureOut">
              <a:rPr lang="en-US" smtClean="0"/>
              <a:t>7/19/2024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78199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3A332BE1-279E-4118-9FE3-7952B079A510}" type="datetimeFigureOut">
              <a:rPr lang="en-US" smtClean="0"/>
              <a:t>7/19/2024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r>
              <a:rPr lang="en-US"/>
              <a:t>
              </a:t>
            </a:r>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722130732"/>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Lst>
  <p:hf hdr="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commons.wikimedia.org/wiki/File:Steel_Frame_Commercial_Building_Under_Construction,_Ann_Arbor_Township,_Michigan.JPG" TargetMode="External"/><Relationship Id="rId13" Type="http://schemas.openxmlformats.org/officeDocument/2006/relationships/diagramColors" Target="../diagrams/colors4.xml"/><Relationship Id="rId3" Type="http://schemas.openxmlformats.org/officeDocument/2006/relationships/image" Target="../media/image12.png"/><Relationship Id="rId7" Type="http://schemas.openxmlformats.org/officeDocument/2006/relationships/image" Target="../media/image14.jpeg"/><Relationship Id="rId12" Type="http://schemas.openxmlformats.org/officeDocument/2006/relationships/diagramQuickStyle" Target="../diagrams/quickStyl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flickr.com/photos/mypubliclands/29730310831" TargetMode="External"/><Relationship Id="rId11" Type="http://schemas.openxmlformats.org/officeDocument/2006/relationships/diagramLayout" Target="../diagrams/layout4.xml"/><Relationship Id="rId5" Type="http://schemas.openxmlformats.org/officeDocument/2006/relationships/image" Target="../media/image13.jpeg"/><Relationship Id="rId10" Type="http://schemas.openxmlformats.org/officeDocument/2006/relationships/diagramData" Target="../diagrams/data4.xml"/><Relationship Id="rId4" Type="http://schemas.openxmlformats.org/officeDocument/2006/relationships/hyperlink" Target="https://www.universetoday.com/author/shannon-hall/page/12/" TargetMode="External"/><Relationship Id="rId9" Type="http://schemas.openxmlformats.org/officeDocument/2006/relationships/image" Target="../media/image15.jpeg"/><Relationship Id="rId14" Type="http://schemas.microsoft.com/office/2007/relationships/diagramDrawing" Target="../diagrams/drawing4.xml"/></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7.svg"/><Relationship Id="rId7" Type="http://schemas.openxmlformats.org/officeDocument/2006/relationships/diagramColors" Target="../diagrams/colors5.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electronics-lab.com/20x4-i2c-character-lcd-display-arduino-uno/" TargetMode="External"/><Relationship Id="rId7" Type="http://schemas.openxmlformats.org/officeDocument/2006/relationships/hyperlink" Target="https://en.wikipedia.org/wiki/DisplayPort" TargetMode="Externa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http://commons.wikimedia.org/wiki/File:Arduino_Ethernet_Board.jpg" TargetMode="Externa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7264"/>
            <a:ext cx="14630400" cy="8229600"/>
          </a:xfrm>
          <a:prstGeom prst="rect">
            <a:avLst/>
          </a:prstGeom>
        </p:spPr>
      </p:pic>
      <p:sp>
        <p:nvSpPr>
          <p:cNvPr id="3" name="Shape 0"/>
          <p:cNvSpPr/>
          <p:nvPr/>
        </p:nvSpPr>
        <p:spPr>
          <a:xfrm>
            <a:off x="-7254" y="-17264"/>
            <a:ext cx="14630400" cy="8229600"/>
          </a:xfrm>
          <a:prstGeom prst="rect">
            <a:avLst/>
          </a:prstGeom>
          <a:solidFill>
            <a:srgbClr val="0C0C0C"/>
          </a:solidFill>
          <a:ln/>
        </p:spPr>
      </p:sp>
      <p:sp>
        <p:nvSpPr>
          <p:cNvPr id="4" name="Text 1"/>
          <p:cNvSpPr/>
          <p:nvPr/>
        </p:nvSpPr>
        <p:spPr>
          <a:xfrm>
            <a:off x="-222433" y="1276826"/>
            <a:ext cx="5809059" cy="726043"/>
          </a:xfrm>
          <a:prstGeom prst="rect">
            <a:avLst/>
          </a:prstGeom>
          <a:noFill/>
          <a:ln/>
        </p:spPr>
        <p:txBody>
          <a:bodyPr wrap="none" rtlCol="0" anchor="t"/>
          <a:lstStyle/>
          <a:p>
            <a:pPr marL="0" indent="0" algn="ctr">
              <a:lnSpc>
                <a:spcPct val="150000"/>
              </a:lnSpc>
              <a:buNone/>
            </a:pPr>
            <a:endParaRPr lang="en-US" sz="4574">
              <a:latin typeface="Times New Roman" panose="02020603050405020304" pitchFamily="18" charset="0"/>
              <a:cs typeface="Times New Roman" panose="02020603050405020304" pitchFamily="18" charset="0"/>
            </a:endParaRPr>
          </a:p>
        </p:txBody>
      </p:sp>
      <p:sp>
        <p:nvSpPr>
          <p:cNvPr id="5" name="Text 2"/>
          <p:cNvSpPr/>
          <p:nvPr/>
        </p:nvSpPr>
        <p:spPr>
          <a:xfrm>
            <a:off x="-222433" y="2496622"/>
            <a:ext cx="12692896" cy="395049"/>
          </a:xfrm>
          <a:prstGeom prst="rect">
            <a:avLst/>
          </a:prstGeom>
          <a:noFill/>
          <a:ln/>
        </p:spPr>
        <p:txBody>
          <a:bodyPr wrap="none" rtlCol="0" anchor="t"/>
          <a:lstStyle/>
          <a:p>
            <a:pPr marL="0" indent="0" algn="ctr">
              <a:lnSpc>
                <a:spcPct val="150000"/>
              </a:lnSpc>
              <a:buNone/>
            </a:pPr>
            <a:endParaRPr lang="en-US" sz="1944">
              <a:latin typeface="Times New Roman" panose="02020603050405020304" pitchFamily="18" charset="0"/>
              <a:cs typeface="Times New Roman" panose="02020603050405020304" pitchFamily="18" charset="0"/>
            </a:endParaRPr>
          </a:p>
        </p:txBody>
      </p:sp>
      <p:sp>
        <p:nvSpPr>
          <p:cNvPr id="6" name="Text 3"/>
          <p:cNvSpPr/>
          <p:nvPr/>
        </p:nvSpPr>
        <p:spPr>
          <a:xfrm>
            <a:off x="172497" y="3169325"/>
            <a:ext cx="12297966" cy="395049"/>
          </a:xfrm>
          <a:prstGeom prst="rect">
            <a:avLst/>
          </a:prstGeom>
          <a:noFill/>
          <a:ln/>
        </p:spPr>
        <p:txBody>
          <a:bodyPr wrap="none" rtlCol="0" anchor="t"/>
          <a:lstStyle/>
          <a:p>
            <a:pPr algn="ctr">
              <a:lnSpc>
                <a:spcPct val="150000"/>
              </a:lnSpc>
              <a:buSzPct val="100000"/>
            </a:pPr>
            <a:endParaRPr lang="en-US" sz="1944">
              <a:latin typeface="Times New Roman" panose="02020603050405020304" pitchFamily="18" charset="0"/>
              <a:cs typeface="Times New Roman" panose="02020603050405020304" pitchFamily="18" charset="0"/>
            </a:endParaRPr>
          </a:p>
        </p:txBody>
      </p:sp>
      <p:sp>
        <p:nvSpPr>
          <p:cNvPr id="7" name="Text 4"/>
          <p:cNvSpPr/>
          <p:nvPr/>
        </p:nvSpPr>
        <p:spPr>
          <a:xfrm>
            <a:off x="172497" y="3650694"/>
            <a:ext cx="12297966" cy="395049"/>
          </a:xfrm>
          <a:prstGeom prst="rect">
            <a:avLst/>
          </a:prstGeom>
          <a:noFill/>
          <a:ln/>
        </p:spPr>
        <p:txBody>
          <a:bodyPr wrap="none" rtlCol="0" anchor="t"/>
          <a:lstStyle/>
          <a:p>
            <a:pPr marL="342900" indent="-342900" algn="ctr">
              <a:lnSpc>
                <a:spcPct val="150000"/>
              </a:lnSpc>
              <a:buSzPct val="100000"/>
              <a:buChar char="•"/>
            </a:pPr>
            <a:endParaRPr lang="en-US" sz="1944">
              <a:latin typeface="Times New Roman" panose="02020603050405020304" pitchFamily="18" charset="0"/>
              <a:cs typeface="Times New Roman" panose="02020603050405020304" pitchFamily="18" charset="0"/>
            </a:endParaRPr>
          </a:p>
        </p:txBody>
      </p:sp>
      <p:sp>
        <p:nvSpPr>
          <p:cNvPr id="8" name="Text 5"/>
          <p:cNvSpPr/>
          <p:nvPr/>
        </p:nvSpPr>
        <p:spPr>
          <a:xfrm>
            <a:off x="172497" y="4132064"/>
            <a:ext cx="12297966" cy="395049"/>
          </a:xfrm>
          <a:prstGeom prst="rect">
            <a:avLst/>
          </a:prstGeom>
          <a:noFill/>
          <a:ln/>
        </p:spPr>
        <p:txBody>
          <a:bodyPr wrap="none" rtlCol="0" anchor="t"/>
          <a:lstStyle/>
          <a:p>
            <a:pPr marL="342900" indent="-342900" algn="ctr">
              <a:lnSpc>
                <a:spcPct val="150000"/>
              </a:lnSpc>
              <a:buSzPct val="100000"/>
              <a:buChar char="•"/>
            </a:pPr>
            <a:endParaRPr lang="en-US" sz="1944">
              <a:latin typeface="Times New Roman" panose="02020603050405020304" pitchFamily="18" charset="0"/>
              <a:cs typeface="Times New Roman" panose="02020603050405020304" pitchFamily="18" charset="0"/>
            </a:endParaRPr>
          </a:p>
        </p:txBody>
      </p:sp>
      <p:sp>
        <p:nvSpPr>
          <p:cNvPr id="9" name="Text 6"/>
          <p:cNvSpPr/>
          <p:nvPr/>
        </p:nvSpPr>
        <p:spPr>
          <a:xfrm>
            <a:off x="172497" y="4613434"/>
            <a:ext cx="12297966" cy="395049"/>
          </a:xfrm>
          <a:prstGeom prst="rect">
            <a:avLst/>
          </a:prstGeom>
          <a:noFill/>
          <a:ln/>
        </p:spPr>
        <p:txBody>
          <a:bodyPr wrap="none" rtlCol="0" anchor="t"/>
          <a:lstStyle/>
          <a:p>
            <a:pPr marL="342900" indent="-342900" algn="ctr">
              <a:lnSpc>
                <a:spcPct val="150000"/>
              </a:lnSpc>
              <a:buSzPct val="100000"/>
              <a:buChar char="•"/>
            </a:pPr>
            <a:endParaRPr lang="en-US" sz="1944">
              <a:latin typeface="Times New Roman" panose="02020603050405020304" pitchFamily="18" charset="0"/>
              <a:cs typeface="Times New Roman" panose="02020603050405020304" pitchFamily="18" charset="0"/>
            </a:endParaRPr>
          </a:p>
        </p:txBody>
      </p:sp>
      <p:sp>
        <p:nvSpPr>
          <p:cNvPr id="10" name="Text 7"/>
          <p:cNvSpPr/>
          <p:nvPr/>
        </p:nvSpPr>
        <p:spPr>
          <a:xfrm>
            <a:off x="172497" y="5094803"/>
            <a:ext cx="12297966" cy="395049"/>
          </a:xfrm>
          <a:prstGeom prst="rect">
            <a:avLst/>
          </a:prstGeom>
          <a:noFill/>
          <a:ln/>
        </p:spPr>
        <p:txBody>
          <a:bodyPr wrap="none" rtlCol="0" anchor="t"/>
          <a:lstStyle/>
          <a:p>
            <a:pPr marL="342900" indent="-342900" algn="ctr">
              <a:lnSpc>
                <a:spcPct val="150000"/>
              </a:lnSpc>
              <a:buSzPct val="100000"/>
              <a:buChar char="•"/>
            </a:pPr>
            <a:endParaRPr lang="en-US" sz="1944">
              <a:latin typeface="Times New Roman" panose="02020603050405020304" pitchFamily="18" charset="0"/>
              <a:cs typeface="Times New Roman" panose="02020603050405020304" pitchFamily="18" charset="0"/>
            </a:endParaRPr>
          </a:p>
        </p:txBody>
      </p:sp>
      <p:sp>
        <p:nvSpPr>
          <p:cNvPr id="11" name="Text 8"/>
          <p:cNvSpPr/>
          <p:nvPr/>
        </p:nvSpPr>
        <p:spPr>
          <a:xfrm>
            <a:off x="-222433" y="5767507"/>
            <a:ext cx="12692896" cy="1185148"/>
          </a:xfrm>
          <a:prstGeom prst="rect">
            <a:avLst/>
          </a:prstGeom>
          <a:noFill/>
          <a:ln/>
        </p:spPr>
        <p:txBody>
          <a:bodyPr wrap="square" rtlCol="0" anchor="t"/>
          <a:lstStyle/>
          <a:p>
            <a:pPr marL="0" indent="0" algn="ctr">
              <a:lnSpc>
                <a:spcPct val="150000"/>
              </a:lnSpc>
              <a:buNone/>
            </a:pPr>
            <a:endParaRPr lang="en-US" sz="1944">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F420442A-2D33-6670-C5E9-AAFFC983AAD6}"/>
              </a:ext>
            </a:extLst>
          </p:cNvPr>
          <p:cNvSpPr txBox="1">
            <a:spLocks/>
          </p:cNvSpPr>
          <p:nvPr/>
        </p:nvSpPr>
        <p:spPr>
          <a:xfrm>
            <a:off x="2647784" y="3129091"/>
            <a:ext cx="9320323" cy="1975562"/>
          </a:xfrm>
          <a:prstGeom prst="rect">
            <a:avLst/>
          </a:prstGeom>
        </p:spPr>
        <p:txBody>
          <a:bodyPr lIns="91440" tIns="45720" rIns="91440" bIns="45720" anchor="t"/>
          <a:lstStyle>
            <a:defPPr>
              <a:defRPr lang="en-US"/>
            </a:defPPr>
            <a:lvl1pPr marL="0" algn="l" defTabSz="548640" rtl="0" eaLnBrk="1" latinLnBrk="0" hangingPunct="1">
              <a:spcBef>
                <a:spcPct val="0"/>
              </a:spcBef>
              <a:buNone/>
              <a:defRPr sz="2160" b="0" i="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lnSpc>
                <a:spcPct val="150000"/>
              </a:lnSpc>
            </a:pPr>
            <a:r>
              <a:rPr lang="en-IN" sz="2400">
                <a:latin typeface="Times New Roman"/>
                <a:cs typeface="Times New Roman"/>
              </a:rPr>
              <a:t>Event-II</a:t>
            </a:r>
            <a:br>
              <a:rPr lang="en-IN" sz="2400">
                <a:latin typeface="Times New Roman" panose="02020603050405020304" pitchFamily="18" charset="0"/>
                <a:cs typeface="Times New Roman" panose="02020603050405020304" pitchFamily="18" charset="0"/>
              </a:rPr>
            </a:br>
            <a:br>
              <a:rPr lang="en-IN" sz="2400">
                <a:latin typeface="Times New Roman" panose="02020603050405020304" pitchFamily="18" charset="0"/>
                <a:cs typeface="Times New Roman" panose="02020603050405020304" pitchFamily="18" charset="0"/>
              </a:rPr>
            </a:br>
            <a:r>
              <a:rPr lang="en-IN" sz="2400">
                <a:latin typeface="Times New Roman"/>
                <a:cs typeface="Times New Roman"/>
              </a:rPr>
              <a:t>WIND SPEED CHECKER USING ARDUINO AND ANEMOMETER</a:t>
            </a:r>
            <a:endParaRPr lang="en-IN" sz="2400">
              <a:latin typeface="Times New Roman" panose="02020603050405020304" pitchFamily="18" charset="0"/>
              <a:cs typeface="Times New Roman" panose="02020603050405020304" pitchFamily="18" charset="0"/>
            </a:endParaRPr>
          </a:p>
        </p:txBody>
      </p:sp>
      <p:sp>
        <p:nvSpPr>
          <p:cNvPr id="14" name="Subtitle 2">
            <a:extLst>
              <a:ext uri="{FF2B5EF4-FFF2-40B4-BE49-F238E27FC236}">
                <a16:creationId xmlns:a16="http://schemas.microsoft.com/office/drawing/2014/main" id="{46660AFA-2D73-3A71-69FC-7C8521C9AAC2}"/>
              </a:ext>
            </a:extLst>
          </p:cNvPr>
          <p:cNvSpPr txBox="1">
            <a:spLocks/>
          </p:cNvSpPr>
          <p:nvPr/>
        </p:nvSpPr>
        <p:spPr>
          <a:xfrm>
            <a:off x="2539976" y="1926404"/>
            <a:ext cx="9320323" cy="1316279"/>
          </a:xfrm>
          <a:prstGeom prst="rect">
            <a:avLst/>
          </a:prstGeom>
        </p:spPr>
        <p:txBody>
          <a:bodyPr>
            <a:normAutofit fontScale="62500" lnSpcReduction="20000"/>
          </a:bodyPr>
          <a:lstStyle>
            <a:defPPr>
              <a:defRPr lang="en-US"/>
            </a:defPPr>
            <a:lvl1pPr marL="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1pPr>
            <a:lvl2pPr marL="5486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2pPr>
            <a:lvl3pPr marL="10972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3pPr>
            <a:lvl4pPr marL="164592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4pPr>
            <a:lvl5pPr marL="21945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5pPr>
            <a:lvl6pPr marL="2743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6pPr>
            <a:lvl7pPr marL="32918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7pPr>
            <a:lvl8pPr marL="38404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8pPr>
            <a:lvl9pPr marL="438912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9pPr>
          </a:lstStyle>
          <a:p>
            <a:pPr algn="ctr">
              <a:lnSpc>
                <a:spcPct val="160000"/>
              </a:lnSpc>
            </a:pPr>
            <a:r>
              <a:rPr lang="en-IN" b="1">
                <a:latin typeface="Times New Roman" panose="02020603050405020304" pitchFamily="18" charset="0"/>
                <a:ea typeface="Calibri" panose="020F0502020204030204" pitchFamily="34" charset="0"/>
                <a:cs typeface="Times New Roman" panose="02020603050405020304" pitchFamily="18" charset="0"/>
              </a:rPr>
              <a:t>DEPARTMENT OF ELECTRONICS AND INSTRUMENTATION </a:t>
            </a:r>
          </a:p>
          <a:p>
            <a:pPr algn="ctr">
              <a:lnSpc>
                <a:spcPct val="160000"/>
              </a:lnSpc>
            </a:pPr>
            <a:r>
              <a:rPr lang="en-IN" b="1">
                <a:latin typeface="Times New Roman" panose="02020603050405020304" pitchFamily="18" charset="0"/>
                <a:ea typeface="Calibri" panose="020F0502020204030204" pitchFamily="34" charset="0"/>
                <a:cs typeface="Times New Roman" panose="02020603050405020304" pitchFamily="18" charset="0"/>
              </a:rPr>
              <a:t>TRANSDUCERS AND INSTRUMENTATION-02</a:t>
            </a:r>
          </a:p>
          <a:p>
            <a:pPr algn="ctr">
              <a:lnSpc>
                <a:spcPct val="160000"/>
              </a:lnSpc>
            </a:pPr>
            <a:r>
              <a:rPr lang="en-IN" b="1">
                <a:latin typeface="Times New Roman" panose="02020603050405020304" pitchFamily="18" charset="0"/>
                <a:ea typeface="Calibri" panose="020F0502020204030204" pitchFamily="34" charset="0"/>
                <a:cs typeface="Times New Roman" panose="02020603050405020304" pitchFamily="18" charset="0"/>
              </a:rPr>
              <a:t>(22EI450)</a:t>
            </a:r>
          </a:p>
          <a:p>
            <a:pPr algn="ctr">
              <a:lnSpc>
                <a:spcPct val="160000"/>
              </a:lnSpc>
            </a:pPr>
            <a:endParaRPr lang="en-IN">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60000"/>
              </a:lnSpc>
            </a:pPr>
            <a:endParaRPr lang="en-IN">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D0A8462-30DD-1E64-956D-A61C23D56DFA}"/>
              </a:ext>
            </a:extLst>
          </p:cNvPr>
          <p:cNvSpPr txBox="1"/>
          <p:nvPr/>
        </p:nvSpPr>
        <p:spPr>
          <a:xfrm>
            <a:off x="4079344" y="252059"/>
            <a:ext cx="6471712" cy="2180853"/>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lnSpc>
                <a:spcPct val="150000"/>
              </a:lnSpc>
              <a:spcBef>
                <a:spcPts val="180"/>
              </a:spcBef>
              <a:spcAft>
                <a:spcPts val="180"/>
              </a:spcAft>
            </a:pPr>
            <a:r>
              <a:rPr lang="en-IN" sz="2160" b="1">
                <a:effectLst/>
                <a:latin typeface="Times New Roman" panose="02020603050405020304" pitchFamily="18" charset="0"/>
                <a:ea typeface="Liberation Sans"/>
                <a:cs typeface="Times New Roman" panose="02020603050405020304" pitchFamily="18" charset="0"/>
              </a:rPr>
              <a:t>JSS MAHAVIDYAPEETHA</a:t>
            </a:r>
            <a:endParaRPr lang="en-IN" sz="216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Bef>
                <a:spcPts val="180"/>
              </a:spcBef>
              <a:spcAft>
                <a:spcPts val="180"/>
              </a:spcAft>
            </a:pPr>
            <a:r>
              <a:rPr lang="en-IN" sz="2160" b="1">
                <a:effectLst/>
                <a:latin typeface="Times New Roman" panose="02020603050405020304" pitchFamily="18" charset="0"/>
                <a:ea typeface="Liberation Sans"/>
                <a:cs typeface="Times New Roman" panose="02020603050405020304" pitchFamily="18" charset="0"/>
              </a:rPr>
              <a:t>JSS SCIENCE AND TECHNOLOGY UNIVERSITY</a:t>
            </a:r>
            <a:endParaRPr lang="en-IN" sz="216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Bef>
                <a:spcPts val="180"/>
              </a:spcBef>
              <a:spcAft>
                <a:spcPts val="180"/>
              </a:spcAft>
            </a:pPr>
            <a:r>
              <a:rPr lang="en-IN" sz="2160" b="1">
                <a:effectLst/>
                <a:latin typeface="Times New Roman" panose="02020603050405020304" pitchFamily="18" charset="0"/>
                <a:ea typeface="Liberation Sans"/>
                <a:cs typeface="Times New Roman" panose="02020603050405020304" pitchFamily="18" charset="0"/>
              </a:rPr>
              <a:t>Sri </a:t>
            </a:r>
            <a:r>
              <a:rPr lang="en-IN" sz="2160" b="1" err="1">
                <a:effectLst/>
                <a:latin typeface="Times New Roman" panose="02020603050405020304" pitchFamily="18" charset="0"/>
                <a:ea typeface="Liberation Sans"/>
                <a:cs typeface="Times New Roman" panose="02020603050405020304" pitchFamily="18" charset="0"/>
              </a:rPr>
              <a:t>Jayachamarajendra</a:t>
            </a:r>
            <a:r>
              <a:rPr lang="en-IN" sz="2160" b="1">
                <a:effectLst/>
                <a:latin typeface="Times New Roman" panose="02020603050405020304" pitchFamily="18" charset="0"/>
                <a:ea typeface="Liberation Sans"/>
                <a:cs typeface="Times New Roman" panose="02020603050405020304" pitchFamily="18" charset="0"/>
              </a:rPr>
              <a:t> College of Engineering</a:t>
            </a:r>
            <a:endParaRPr lang="en-IN" sz="216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Bef>
                <a:spcPts val="180"/>
              </a:spcBef>
              <a:spcAft>
                <a:spcPts val="180"/>
              </a:spcAft>
            </a:pPr>
            <a:r>
              <a:rPr lang="en-IN" sz="2160" b="1">
                <a:effectLst/>
                <a:latin typeface="Times New Roman" panose="02020603050405020304" pitchFamily="18" charset="0"/>
                <a:ea typeface="Liberation Sans"/>
                <a:cs typeface="Times New Roman" panose="02020603050405020304" pitchFamily="18" charset="0"/>
              </a:rPr>
              <a:t> </a:t>
            </a:r>
            <a:endParaRPr lang="en-IN" sz="216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C4227A82-B7F9-C2DD-F8C4-FFEECFCC4A7A}"/>
              </a:ext>
            </a:extLst>
          </p:cNvPr>
          <p:cNvSpPr txBox="1"/>
          <p:nvPr/>
        </p:nvSpPr>
        <p:spPr>
          <a:xfrm>
            <a:off x="578124" y="5371029"/>
            <a:ext cx="6605866" cy="2058769"/>
          </a:xfrm>
          <a:prstGeom prst="rect">
            <a:avLst/>
          </a:prstGeom>
          <a:noFill/>
        </p:spPr>
        <p:txBody>
          <a:bodyPr wrap="square" lIns="91440" tIns="45720" rIns="91440" bIns="45720" rtlCol="0" anchor="t">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lnSpc>
                <a:spcPct val="150000"/>
              </a:lnSpc>
              <a:spcAft>
                <a:spcPts val="1200"/>
              </a:spcAft>
            </a:pPr>
            <a:r>
              <a:rPr lang="en-IN" sz="1680" i="1">
                <a:effectLst/>
                <a:latin typeface="Times New Roman" panose="02020603050405020304" pitchFamily="18" charset="0"/>
                <a:ea typeface="Liberation Sans"/>
                <a:cs typeface="Times New Roman" panose="02020603050405020304" pitchFamily="18" charset="0"/>
              </a:rPr>
              <a:t>Submitted by</a:t>
            </a:r>
            <a:endParaRPr lang="en-IN" sz="168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1200"/>
              </a:spcAft>
            </a:pPr>
            <a:r>
              <a:rPr lang="en-IN" sz="1650">
                <a:latin typeface="Times New Roman"/>
                <a:ea typeface="Liberation Sans"/>
                <a:cs typeface="Times New Roman"/>
              </a:rPr>
              <a:t>Adarsh H N </a:t>
            </a:r>
            <a:r>
              <a:rPr lang="en-IN" sz="1650">
                <a:effectLst/>
                <a:latin typeface="Times New Roman"/>
                <a:ea typeface="Liberation Sans"/>
                <a:cs typeface="Times New Roman"/>
              </a:rPr>
              <a:t>( USN:</a:t>
            </a:r>
            <a:r>
              <a:rPr lang="en-IN" sz="1650">
                <a:latin typeface="Times New Roman"/>
                <a:ea typeface="Liberation Sans"/>
                <a:cs typeface="Times New Roman"/>
              </a:rPr>
              <a:t>02JST22UEI004</a:t>
            </a:r>
            <a:r>
              <a:rPr lang="en-IN" sz="1650">
                <a:effectLst/>
                <a:latin typeface="Times New Roman"/>
                <a:ea typeface="Liberation Sans"/>
                <a:cs typeface="Times New Roman"/>
              </a:rPr>
              <a:t>)</a:t>
            </a:r>
          </a:p>
          <a:p>
            <a:pPr algn="ctr">
              <a:lnSpc>
                <a:spcPct val="150000"/>
              </a:lnSpc>
              <a:spcAft>
                <a:spcPts val="1200"/>
              </a:spcAft>
            </a:pPr>
            <a:r>
              <a:rPr lang="en-IN" sz="1650">
                <a:latin typeface="Times New Roman"/>
                <a:ea typeface="Calibri" panose="020F0502020204030204" pitchFamily="34" charset="0"/>
                <a:cs typeface="Times New Roman"/>
              </a:rPr>
              <a:t>Manoj Kumar M </a:t>
            </a:r>
            <a:r>
              <a:rPr lang="en-IN" sz="1650">
                <a:effectLst/>
                <a:latin typeface="Times New Roman"/>
                <a:ea typeface="Liberation Sans"/>
                <a:cs typeface="Times New Roman"/>
              </a:rPr>
              <a:t>( USN:</a:t>
            </a:r>
            <a:r>
              <a:rPr lang="en-IN" sz="1650">
                <a:latin typeface="Times New Roman"/>
                <a:ea typeface="Liberation Sans"/>
                <a:cs typeface="Times New Roman"/>
              </a:rPr>
              <a:t>02JST22UEI027</a:t>
            </a:r>
            <a:r>
              <a:rPr lang="en-IN" sz="1650">
                <a:effectLst/>
                <a:latin typeface="Times New Roman"/>
                <a:ea typeface="Liberation Sans"/>
                <a:cs typeface="Times New Roman"/>
              </a:rPr>
              <a:t>)</a:t>
            </a:r>
          </a:p>
          <a:p>
            <a:pPr algn="ctr">
              <a:lnSpc>
                <a:spcPct val="150000"/>
              </a:lnSpc>
              <a:spcAft>
                <a:spcPts val="1200"/>
              </a:spcAft>
            </a:pPr>
            <a:r>
              <a:rPr lang="en-IN" sz="1650">
                <a:latin typeface="Times New Roman"/>
                <a:ea typeface="Liberation Sans"/>
                <a:cs typeface="Times New Roman"/>
              </a:rPr>
              <a:t>Manoj Maharshi  ( USN:02JST22UEI028) </a:t>
            </a:r>
            <a:endParaRPr lang="en-IN" sz="168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FF9791D7-D114-5CBD-F51F-F7FAF01CB512}"/>
              </a:ext>
            </a:extLst>
          </p:cNvPr>
          <p:cNvSpPr txBox="1"/>
          <p:nvPr/>
        </p:nvSpPr>
        <p:spPr>
          <a:xfrm>
            <a:off x="9437729" y="6401185"/>
            <a:ext cx="2967134" cy="1217385"/>
          </a:xfrm>
          <a:prstGeom prst="rect">
            <a:avLst/>
          </a:prstGeom>
          <a:noFill/>
        </p:spPr>
        <p:txBody>
          <a:bodyPr wrap="square" rtlCol="0">
            <a:sp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lnSpc>
                <a:spcPct val="150000"/>
              </a:lnSpc>
            </a:pPr>
            <a:r>
              <a:rPr lang="en-IN" sz="2592">
                <a:latin typeface="Times New Roman" panose="02020603050405020304" pitchFamily="18" charset="0"/>
                <a:cs typeface="Times New Roman" panose="02020603050405020304" pitchFamily="18" charset="0"/>
              </a:rPr>
              <a:t>Submitted to:</a:t>
            </a:r>
          </a:p>
          <a:p>
            <a:pPr algn="ctr">
              <a:lnSpc>
                <a:spcPct val="150000"/>
              </a:lnSpc>
            </a:pPr>
            <a:r>
              <a:rPr lang="en-IN" sz="2592">
                <a:latin typeface="Times New Roman" panose="02020603050405020304" pitchFamily="18" charset="0"/>
                <a:cs typeface="Times New Roman" panose="02020603050405020304" pitchFamily="18" charset="0"/>
              </a:rPr>
              <a:t>Ms </a:t>
            </a:r>
            <a:r>
              <a:rPr lang="en-IN" sz="2592" err="1">
                <a:latin typeface="Times New Roman" panose="02020603050405020304" pitchFamily="18" charset="0"/>
                <a:cs typeface="Times New Roman" panose="02020603050405020304" pitchFamily="18" charset="0"/>
              </a:rPr>
              <a:t>Rajeshwari</a:t>
            </a:r>
            <a:r>
              <a:rPr lang="en-IN" sz="2592">
                <a:latin typeface="Times New Roman" panose="02020603050405020304" pitchFamily="18" charset="0"/>
                <a:cs typeface="Times New Roman" panose="02020603050405020304" pitchFamily="18" charset="0"/>
              </a:rPr>
              <a:t> P</a:t>
            </a:r>
          </a:p>
        </p:txBody>
      </p:sp>
      <p:pic>
        <p:nvPicPr>
          <p:cNvPr id="18" name="Picture 17">
            <a:extLst>
              <a:ext uri="{FF2B5EF4-FFF2-40B4-BE49-F238E27FC236}">
                <a16:creationId xmlns:a16="http://schemas.microsoft.com/office/drawing/2014/main" id="{A3639ECB-B572-7A62-2D50-9CBF2D68AA72}"/>
              </a:ext>
            </a:extLst>
          </p:cNvPr>
          <p:cNvPicPr>
            <a:picLocks noChangeAspect="1"/>
          </p:cNvPicPr>
          <p:nvPr/>
        </p:nvPicPr>
        <p:blipFill>
          <a:blip r:embed="rId4"/>
          <a:stretch>
            <a:fillRect/>
          </a:stretch>
        </p:blipFill>
        <p:spPr>
          <a:xfrm>
            <a:off x="732761" y="276665"/>
            <a:ext cx="2758092" cy="1363182"/>
          </a:xfrm>
          <a:prstGeom prst="rect">
            <a:avLst/>
          </a:prstGeom>
        </p:spPr>
      </p:pic>
    </p:spTree>
    <p:extLst>
      <p:ext uri="{BB962C8B-B14F-4D97-AF65-F5344CB8AC3E}">
        <p14:creationId xmlns:p14="http://schemas.microsoft.com/office/powerpoint/2010/main" val="1808028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400" cy="82296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6"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73564" y="0"/>
            <a:ext cx="671366" cy="445157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8" name="Freeform: Shape 17">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989093" cy="82296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73B49EDD-53A6-1DA9-5CAC-DF71485755E1}"/>
              </a:ext>
            </a:extLst>
          </p:cNvPr>
          <p:cNvSpPr>
            <a:spLocks noGrp="1"/>
          </p:cNvSpPr>
          <p:nvPr>
            <p:ph type="sldNum" sz="quarter" idx="12"/>
          </p:nvPr>
        </p:nvSpPr>
        <p:spPr>
          <a:xfrm>
            <a:off x="12423048" y="354874"/>
            <a:ext cx="1005838" cy="921225"/>
          </a:xfrm>
        </p:spPr>
        <p:txBody>
          <a:bodyPr>
            <a:normAutofit/>
          </a:bodyPr>
          <a:lstStyle/>
          <a:p>
            <a:pPr>
              <a:spcAft>
                <a:spcPts val="600"/>
              </a:spcAft>
            </a:pPr>
            <a:fld id="{6E91CC32-6A6B-4E2E-BBA1-6864F305DA26}" type="slidenum">
              <a:rPr lang="en-US">
                <a:solidFill>
                  <a:srgbClr val="FFFFFF"/>
                </a:solidFill>
              </a:rPr>
              <a:pPr>
                <a:spcAft>
                  <a:spcPts val="600"/>
                </a:spcAft>
              </a:pPr>
              <a:t>10</a:t>
            </a:fld>
            <a:endParaRPr lang="en-US">
              <a:solidFill>
                <a:srgbClr val="FFFFFF"/>
              </a:solidFill>
            </a:endParaRPr>
          </a:p>
        </p:txBody>
      </p:sp>
      <p:sp>
        <p:nvSpPr>
          <p:cNvPr id="4" name="Date Placeholder 3">
            <a:extLst>
              <a:ext uri="{FF2B5EF4-FFF2-40B4-BE49-F238E27FC236}">
                <a16:creationId xmlns:a16="http://schemas.microsoft.com/office/drawing/2014/main" id="{0FF2B15E-C9BD-6A76-EC50-C0F55DAE7259}"/>
              </a:ext>
            </a:extLst>
          </p:cNvPr>
          <p:cNvSpPr>
            <a:spLocks noGrp="1"/>
          </p:cNvSpPr>
          <p:nvPr>
            <p:ph type="dt" sz="half" idx="10"/>
          </p:nvPr>
        </p:nvSpPr>
        <p:spPr>
          <a:xfrm>
            <a:off x="2487482" y="7626096"/>
            <a:ext cx="2523744" cy="365758"/>
          </a:xfrm>
        </p:spPr>
        <p:txBody>
          <a:bodyPr anchor="ctr">
            <a:normAutofit/>
          </a:bodyPr>
          <a:lstStyle/>
          <a:p>
            <a:pPr algn="r">
              <a:spcAft>
                <a:spcPts val="600"/>
              </a:spcAft>
            </a:pPr>
            <a:fld id="{D47D0BB1-4D8D-495D-B0AC-229879551915}" type="datetime1">
              <a:rPr lang="en-US">
                <a:solidFill>
                  <a:srgbClr val="FFFFFF">
                    <a:alpha val="80000"/>
                  </a:srgbClr>
                </a:solidFill>
              </a:rPr>
              <a:pPr algn="r">
                <a:spcAft>
                  <a:spcPts val="600"/>
                </a:spcAft>
              </a:pPr>
              <a:t>7/19/2024</a:t>
            </a:fld>
            <a:endParaRPr lang="en-US">
              <a:solidFill>
                <a:srgbClr val="FFFFFF">
                  <a:alpha val="80000"/>
                </a:srgbClr>
              </a:solidFill>
            </a:endParaRPr>
          </a:p>
        </p:txBody>
      </p:sp>
      <p:sp>
        <p:nvSpPr>
          <p:cNvPr id="2" name="Title 1">
            <a:extLst>
              <a:ext uri="{FF2B5EF4-FFF2-40B4-BE49-F238E27FC236}">
                <a16:creationId xmlns:a16="http://schemas.microsoft.com/office/drawing/2014/main" id="{A2DF7AB5-74F5-BA4B-248D-130AED6FE53D}"/>
              </a:ext>
            </a:extLst>
          </p:cNvPr>
          <p:cNvSpPr>
            <a:spLocks noGrp="1"/>
          </p:cNvSpPr>
          <p:nvPr>
            <p:ph type="title"/>
          </p:nvPr>
        </p:nvSpPr>
        <p:spPr>
          <a:xfrm>
            <a:off x="783771" y="1975104"/>
            <a:ext cx="4227455" cy="5364985"/>
          </a:xfrm>
        </p:spPr>
        <p:txBody>
          <a:bodyPr>
            <a:normAutofit/>
          </a:bodyPr>
          <a:lstStyle/>
          <a:p>
            <a:pPr algn="r"/>
            <a:r>
              <a:rPr lang="en-US">
                <a:solidFill>
                  <a:srgbClr val="FFFFFF"/>
                </a:solidFill>
              </a:rPr>
              <a:t>CODE:</a:t>
            </a:r>
          </a:p>
        </p:txBody>
      </p:sp>
      <p:sp>
        <p:nvSpPr>
          <p:cNvPr id="5" name="Footer Placeholder 4">
            <a:extLst>
              <a:ext uri="{FF2B5EF4-FFF2-40B4-BE49-F238E27FC236}">
                <a16:creationId xmlns:a16="http://schemas.microsoft.com/office/drawing/2014/main" id="{84B9B4E5-0135-15B8-D7D3-299210BE7795}"/>
              </a:ext>
            </a:extLst>
          </p:cNvPr>
          <p:cNvSpPr>
            <a:spLocks noGrp="1"/>
          </p:cNvSpPr>
          <p:nvPr>
            <p:ph type="ftr" sz="quarter" idx="11"/>
          </p:nvPr>
        </p:nvSpPr>
        <p:spPr>
          <a:xfrm>
            <a:off x="6709411" y="7626096"/>
            <a:ext cx="4784563" cy="365761"/>
          </a:xfrm>
        </p:spPr>
        <p:txBody>
          <a:bodyPr anchor="ctr">
            <a:normAutofit/>
          </a:bodyPr>
          <a:lstStyle/>
          <a:p>
            <a:pPr>
              <a:lnSpc>
                <a:spcPct val="90000"/>
              </a:lnSpc>
              <a:spcAft>
                <a:spcPts val="600"/>
              </a:spcAft>
            </a:pPr>
            <a:r>
              <a:rPr lang="en-US" sz="700">
                <a:solidFill>
                  <a:schemeClr val="tx1">
                    <a:alpha val="60000"/>
                  </a:schemeClr>
                </a:solidFill>
              </a:rPr>
              <a:t>
              </a:t>
            </a:r>
          </a:p>
        </p:txBody>
      </p:sp>
      <p:sp>
        <p:nvSpPr>
          <p:cNvPr id="3" name="Content Placeholder 2">
            <a:extLst>
              <a:ext uri="{FF2B5EF4-FFF2-40B4-BE49-F238E27FC236}">
                <a16:creationId xmlns:a16="http://schemas.microsoft.com/office/drawing/2014/main" id="{CB5D1D79-E6BF-B907-F8EF-C37175768004}"/>
              </a:ext>
            </a:extLst>
          </p:cNvPr>
          <p:cNvSpPr>
            <a:spLocks noGrp="1"/>
          </p:cNvSpPr>
          <p:nvPr>
            <p:ph idx="1"/>
          </p:nvPr>
        </p:nvSpPr>
        <p:spPr>
          <a:xfrm>
            <a:off x="6231678" y="1670304"/>
            <a:ext cx="8163577" cy="6332393"/>
          </a:xfrm>
        </p:spPr>
        <p:txBody>
          <a:bodyPr vert="horz" lIns="91440" tIns="45720" rIns="91440" bIns="45720" rtlCol="0" anchor="t">
            <a:normAutofit fontScale="92500" lnSpcReduction="10000"/>
          </a:bodyPr>
          <a:lstStyle/>
          <a:p>
            <a:pPr>
              <a:lnSpc>
                <a:spcPct val="90000"/>
              </a:lnSpc>
            </a:pPr>
            <a:r>
              <a:rPr lang="en-US" sz="1300" dirty="0">
                <a:ea typeface="+mn-lt"/>
                <a:cs typeface="+mn-lt"/>
              </a:rPr>
              <a:t>  </a:t>
            </a:r>
            <a:r>
              <a:rPr lang="en-US" sz="2000">
                <a:ea typeface="+mn-lt"/>
                <a:cs typeface="+mn-lt"/>
              </a:rPr>
              <a:t>// Convert voltage to wind speed (example conversion, may vary by sensor)</a:t>
            </a:r>
            <a:endParaRPr lang="en-US" sz="2000" dirty="0"/>
          </a:p>
          <a:p>
            <a:pPr>
              <a:lnSpc>
                <a:spcPct val="90000"/>
              </a:lnSpc>
            </a:pPr>
            <a:r>
              <a:rPr lang="en-US" sz="2000">
                <a:ea typeface="+mn-lt"/>
                <a:cs typeface="+mn-lt"/>
              </a:rPr>
              <a:t>  windSpeed = voltage * 32.4; // Conversion factor (example, may need adjustment)</a:t>
            </a:r>
            <a:endParaRPr lang="en-US" sz="2000" dirty="0"/>
          </a:p>
          <a:p>
            <a:pPr>
              <a:lnSpc>
                <a:spcPct val="90000"/>
              </a:lnSpc>
            </a:pPr>
            <a:r>
              <a:rPr lang="en-US" sz="2000">
                <a:ea typeface="+mn-lt"/>
                <a:cs typeface="+mn-lt"/>
              </a:rPr>
              <a:t>    // Clear the second line on the LCD</a:t>
            </a:r>
            <a:endParaRPr lang="en-US" sz="2000" dirty="0"/>
          </a:p>
          <a:p>
            <a:pPr>
              <a:lnSpc>
                <a:spcPct val="90000"/>
              </a:lnSpc>
            </a:pPr>
            <a:r>
              <a:rPr lang="en-US" sz="2000">
                <a:ea typeface="+mn-lt"/>
                <a:cs typeface="+mn-lt"/>
              </a:rPr>
              <a:t>  lcd.setCursor(0, 1);</a:t>
            </a:r>
            <a:endParaRPr lang="en-US" sz="2000" dirty="0"/>
          </a:p>
          <a:p>
            <a:pPr>
              <a:lnSpc>
                <a:spcPct val="90000"/>
              </a:lnSpc>
            </a:pPr>
            <a:r>
              <a:rPr lang="en-US" sz="2000">
                <a:ea typeface="+mn-lt"/>
                <a:cs typeface="+mn-lt"/>
              </a:rPr>
              <a:t>  lcd.print("                "); // Clear the line by printing spaces</a:t>
            </a:r>
            <a:endParaRPr lang="en-US" sz="2000" dirty="0"/>
          </a:p>
          <a:p>
            <a:pPr>
              <a:lnSpc>
                <a:spcPct val="90000"/>
              </a:lnSpc>
            </a:pPr>
            <a:r>
              <a:rPr lang="en-US" sz="2000">
                <a:ea typeface="+mn-lt"/>
                <a:cs typeface="+mn-lt"/>
              </a:rPr>
              <a:t>  // Print wind speed to LCD</a:t>
            </a:r>
            <a:endParaRPr lang="en-US" sz="2000" dirty="0"/>
          </a:p>
          <a:p>
            <a:pPr>
              <a:lnSpc>
                <a:spcPct val="90000"/>
              </a:lnSpc>
            </a:pPr>
            <a:r>
              <a:rPr lang="en-US" sz="2000">
                <a:ea typeface="+mn-lt"/>
                <a:cs typeface="+mn-lt"/>
              </a:rPr>
              <a:t>  lcd.setCursor(0, 1);</a:t>
            </a:r>
            <a:endParaRPr lang="en-US" sz="2000" dirty="0"/>
          </a:p>
          <a:p>
            <a:pPr>
              <a:lnSpc>
                <a:spcPct val="90000"/>
              </a:lnSpc>
            </a:pPr>
            <a:r>
              <a:rPr lang="en-US" sz="2000">
                <a:ea typeface="+mn-lt"/>
                <a:cs typeface="+mn-lt"/>
              </a:rPr>
              <a:t>  lcd.print(windSpeed);</a:t>
            </a:r>
            <a:endParaRPr lang="en-US" sz="2000" dirty="0"/>
          </a:p>
          <a:p>
            <a:pPr>
              <a:lnSpc>
                <a:spcPct val="90000"/>
              </a:lnSpc>
            </a:pPr>
            <a:r>
              <a:rPr lang="en-US" sz="2000">
                <a:ea typeface="+mn-lt"/>
                <a:cs typeface="+mn-lt"/>
              </a:rPr>
              <a:t>  lcd.print(" m/s");</a:t>
            </a:r>
            <a:endParaRPr lang="en-US" sz="2000" dirty="0"/>
          </a:p>
          <a:p>
            <a:pPr>
              <a:lnSpc>
                <a:spcPct val="90000"/>
              </a:lnSpc>
            </a:pPr>
            <a:r>
              <a:rPr lang="en-US" sz="2000">
                <a:ea typeface="+mn-lt"/>
                <a:cs typeface="+mn-lt"/>
              </a:rPr>
              <a:t>  // Print wind speed to serial monitor (for debugging)</a:t>
            </a:r>
            <a:endParaRPr lang="en-US" sz="2000" dirty="0"/>
          </a:p>
          <a:p>
            <a:pPr>
              <a:lnSpc>
                <a:spcPct val="90000"/>
              </a:lnSpc>
            </a:pPr>
            <a:r>
              <a:rPr lang="en-US" sz="2000">
                <a:ea typeface="+mn-lt"/>
                <a:cs typeface="+mn-lt"/>
              </a:rPr>
              <a:t>  Serial.print("Wind Speed: ");</a:t>
            </a:r>
            <a:endParaRPr lang="en-US" sz="2000" dirty="0"/>
          </a:p>
          <a:p>
            <a:pPr>
              <a:lnSpc>
                <a:spcPct val="90000"/>
              </a:lnSpc>
            </a:pPr>
            <a:r>
              <a:rPr lang="en-US" sz="2000">
                <a:ea typeface="+mn-lt"/>
                <a:cs typeface="+mn-lt"/>
              </a:rPr>
              <a:t>  Serial.print(windSpeed);</a:t>
            </a:r>
            <a:endParaRPr lang="en-US" sz="2000" dirty="0"/>
          </a:p>
          <a:p>
            <a:pPr>
              <a:lnSpc>
                <a:spcPct val="90000"/>
              </a:lnSpc>
            </a:pPr>
            <a:r>
              <a:rPr lang="en-US" sz="2000">
                <a:ea typeface="+mn-lt"/>
                <a:cs typeface="+mn-lt"/>
              </a:rPr>
              <a:t>  Serial.println(" m/s");</a:t>
            </a:r>
            <a:endParaRPr lang="en-US" sz="2000" dirty="0"/>
          </a:p>
          <a:p>
            <a:pPr>
              <a:lnSpc>
                <a:spcPct val="90000"/>
              </a:lnSpc>
            </a:pPr>
            <a:r>
              <a:rPr lang="en-US" sz="2000" dirty="0">
                <a:ea typeface="+mn-lt"/>
                <a:cs typeface="+mn-lt"/>
              </a:rPr>
              <a:t>  </a:t>
            </a:r>
            <a:r>
              <a:rPr lang="en-US" sz="2000">
                <a:ea typeface="+mn-lt"/>
                <a:cs typeface="+mn-lt"/>
              </a:rPr>
              <a:t>delay(1000); // Delay for 1 second before next reading</a:t>
            </a:r>
            <a:endParaRPr lang="en-US" sz="2000" dirty="0"/>
          </a:p>
          <a:p>
            <a:pPr>
              <a:lnSpc>
                <a:spcPct val="90000"/>
              </a:lnSpc>
            </a:pPr>
            <a:r>
              <a:rPr lang="en-US" sz="2000">
                <a:ea typeface="+mn-lt"/>
                <a:cs typeface="+mn-lt"/>
              </a:rPr>
              <a:t>}</a:t>
            </a:r>
            <a:endParaRPr lang="en-US" sz="2000" dirty="0"/>
          </a:p>
          <a:p>
            <a:pPr>
              <a:lnSpc>
                <a:spcPct val="90000"/>
              </a:lnSpc>
            </a:pPr>
            <a:endParaRPr lang="en-US" sz="2000" dirty="0"/>
          </a:p>
        </p:txBody>
      </p:sp>
    </p:spTree>
    <p:extLst>
      <p:ext uri="{BB962C8B-B14F-4D97-AF65-F5344CB8AC3E}">
        <p14:creationId xmlns:p14="http://schemas.microsoft.com/office/powerpoint/2010/main" val="4197054036"/>
      </p:ext>
    </p:extLst>
  </p:cSld>
  <p:clrMapOvr>
    <a:overrideClrMapping bg1="lt1" tx1="dk1" bg2="lt2" tx2="dk2" accent1="accent1" accent2="accent2" accent3="accent3" accent4="accent4" accent5="accent5" accent6="accent6" hlink="hlink" folHlink="folHlink"/>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7529-BD96-A55A-D9A4-3617696658F0}"/>
              </a:ext>
            </a:extLst>
          </p:cNvPr>
          <p:cNvSpPr>
            <a:spLocks noGrp="1"/>
          </p:cNvSpPr>
          <p:nvPr>
            <p:ph type="title"/>
          </p:nvPr>
        </p:nvSpPr>
        <p:spPr>
          <a:xfrm>
            <a:off x="775333" y="543261"/>
            <a:ext cx="11285667" cy="1680636"/>
          </a:xfrm>
        </p:spPr>
        <p:txBody>
          <a:bodyPr>
            <a:normAutofit/>
          </a:bodyPr>
          <a:lstStyle/>
          <a:p>
            <a:r>
              <a:rPr lang="en-US"/>
              <a:t>Applications and use Cases</a:t>
            </a:r>
          </a:p>
        </p:txBody>
      </p:sp>
      <p:sp>
        <p:nvSpPr>
          <p:cNvPr id="6" name="Slide Number Placeholder 5">
            <a:extLst>
              <a:ext uri="{FF2B5EF4-FFF2-40B4-BE49-F238E27FC236}">
                <a16:creationId xmlns:a16="http://schemas.microsoft.com/office/drawing/2014/main" id="{3E177665-F5A5-9A26-14D1-04AF061794A8}"/>
              </a:ext>
            </a:extLst>
          </p:cNvPr>
          <p:cNvSpPr>
            <a:spLocks noGrp="1"/>
          </p:cNvSpPr>
          <p:nvPr>
            <p:ph type="sldNum" sz="quarter" idx="12"/>
          </p:nvPr>
        </p:nvSpPr>
        <p:spPr>
          <a:xfrm>
            <a:off x="12423048" y="354874"/>
            <a:ext cx="1005838" cy="921225"/>
          </a:xfrm>
        </p:spPr>
        <p:txBody>
          <a:bodyPr>
            <a:normAutofit/>
          </a:bodyPr>
          <a:lstStyle/>
          <a:p>
            <a:pPr>
              <a:spcAft>
                <a:spcPts val="600"/>
              </a:spcAft>
            </a:pPr>
            <a:fld id="{6E91CC32-6A6B-4E2E-BBA1-6864F305DA26}" type="slidenum">
              <a:rPr lang="en-US"/>
              <a:pPr>
                <a:spcAft>
                  <a:spcPts val="600"/>
                </a:spcAft>
              </a:pPr>
              <a:t>11</a:t>
            </a:fld>
            <a:endParaRPr lang="en-US"/>
          </a:p>
        </p:txBody>
      </p:sp>
      <p:pic>
        <p:nvPicPr>
          <p:cNvPr id="10" name="Picture 9" descr="A blue and green globe&#10;&#10;Description automatically generated">
            <a:extLst>
              <a:ext uri="{FF2B5EF4-FFF2-40B4-BE49-F238E27FC236}">
                <a16:creationId xmlns:a16="http://schemas.microsoft.com/office/drawing/2014/main" id="{2ED4F30F-7E21-5EA1-110D-8DB1859F17FE}"/>
              </a:ext>
            </a:extLst>
          </p:cNvPr>
          <p:cNvPicPr>
            <a:picLocks noChangeAspect="1"/>
          </p:cNvPicPr>
          <p:nvPr/>
        </p:nvPicPr>
        <p:blipFill>
          <a:blip r:embed="rId3">
            <a:extLst>
              <a:ext uri="{837473B0-CC2E-450A-ABE3-18F120FF3D39}">
                <a1611:picAttrSrcUrl xmlns:a1611="http://schemas.microsoft.com/office/drawing/2016/11/main" r:id="rId4"/>
              </a:ext>
            </a:extLst>
          </a:blip>
          <a:srcRect t="290" r="3" b="10022"/>
          <a:stretch/>
        </p:blipFill>
        <p:spPr>
          <a:xfrm>
            <a:off x="304279" y="2463500"/>
            <a:ext cx="2609224" cy="2453279"/>
          </a:xfrm>
          <a:prstGeom prst="rect">
            <a:avLst/>
          </a:prstGeom>
          <a:solidFill>
            <a:srgbClr val="FFFFFF">
              <a:shade val="85000"/>
            </a:srgbClr>
          </a:solidFill>
          <a:effectLst>
            <a:outerShdw blurRad="50800" dist="38100" dir="5400000" algn="t" rotWithShape="0">
              <a:prstClr val="black">
                <a:alpha val="43000"/>
              </a:prstClr>
            </a:outerShdw>
          </a:effectLst>
          <a:scene3d>
            <a:camera prst="orthographicFront"/>
            <a:lightRig rig="twoPt" dir="t">
              <a:rot lat="0" lon="0" rev="7800000"/>
            </a:lightRig>
          </a:scene3d>
          <a:sp3d contourW="6350">
            <a:bevelT w="50800" h="16510"/>
            <a:contourClr>
              <a:srgbClr val="C0C0C0"/>
            </a:contourClr>
          </a:sp3d>
        </p:spPr>
      </p:pic>
      <p:pic>
        <p:nvPicPr>
          <p:cNvPr id="14" name="Picture 13" descr="A group of wind turbines in a field with mountains in the background&#10;&#10;Description automatically generated">
            <a:extLst>
              <a:ext uri="{FF2B5EF4-FFF2-40B4-BE49-F238E27FC236}">
                <a16:creationId xmlns:a16="http://schemas.microsoft.com/office/drawing/2014/main" id="{20A755B6-8E39-7FC2-0421-BAD7F0CDB053}"/>
              </a:ext>
            </a:extLst>
          </p:cNvPr>
          <p:cNvPicPr>
            <a:picLocks noChangeAspect="1"/>
          </p:cNvPicPr>
          <p:nvPr/>
        </p:nvPicPr>
        <p:blipFill>
          <a:blip r:embed="rId5">
            <a:extLst>
              <a:ext uri="{837473B0-CC2E-450A-ABE3-18F120FF3D39}">
                <a1611:picAttrSrcUrl xmlns:a1611="http://schemas.microsoft.com/office/drawing/2016/11/main" r:id="rId6"/>
              </a:ext>
            </a:extLst>
          </a:blip>
          <a:srcRect r="12795" b="-3"/>
          <a:stretch/>
        </p:blipFill>
        <p:spPr>
          <a:xfrm>
            <a:off x="2916831" y="2463499"/>
            <a:ext cx="2623081" cy="2453280"/>
          </a:xfrm>
          <a:prstGeom prst="rect">
            <a:avLst/>
          </a:prstGeom>
          <a:effectLst>
            <a:outerShdw blurRad="50800" dist="38100" dir="5400000" algn="t" rotWithShape="0">
              <a:prstClr val="black">
                <a:alpha val="43000"/>
              </a:prstClr>
            </a:outerShdw>
          </a:effectLst>
        </p:spPr>
      </p:pic>
      <p:pic>
        <p:nvPicPr>
          <p:cNvPr id="32" name="Picture 31" descr="A steel frame structure being built&#10;&#10;Description automatically generated">
            <a:extLst>
              <a:ext uri="{FF2B5EF4-FFF2-40B4-BE49-F238E27FC236}">
                <a16:creationId xmlns:a16="http://schemas.microsoft.com/office/drawing/2014/main" id="{A67638CC-D301-15A8-AAC2-E1337B9DB291}"/>
              </a:ext>
            </a:extLst>
          </p:cNvPr>
          <p:cNvPicPr>
            <a:picLocks noChangeAspect="1"/>
          </p:cNvPicPr>
          <p:nvPr/>
        </p:nvPicPr>
        <p:blipFill>
          <a:blip r:embed="rId7">
            <a:extLst>
              <a:ext uri="{837473B0-CC2E-450A-ABE3-18F120FF3D39}">
                <a1611:picAttrSrcUrl xmlns:a1611="http://schemas.microsoft.com/office/drawing/2016/11/main" r:id="rId8"/>
              </a:ext>
            </a:extLst>
          </a:blip>
          <a:srcRect l="4615" r="8179" b="-3"/>
          <a:stretch/>
        </p:blipFill>
        <p:spPr>
          <a:xfrm>
            <a:off x="304279" y="4920106"/>
            <a:ext cx="2650787" cy="2453279"/>
          </a:xfrm>
          <a:prstGeom prst="rect">
            <a:avLst/>
          </a:prstGeom>
          <a:effectLst>
            <a:outerShdw blurRad="50800" dist="38100" dir="5400000" algn="t" rotWithShape="0">
              <a:prstClr val="black">
                <a:alpha val="43000"/>
              </a:prstClr>
            </a:outerShdw>
          </a:effectLst>
        </p:spPr>
      </p:pic>
      <p:pic>
        <p:nvPicPr>
          <p:cNvPr id="13" name="Picture 12" descr="Corn Field Cornfield · Free photo on Pixabay">
            <a:extLst>
              <a:ext uri="{FF2B5EF4-FFF2-40B4-BE49-F238E27FC236}">
                <a16:creationId xmlns:a16="http://schemas.microsoft.com/office/drawing/2014/main" id="{6DACCC6A-287A-877D-9105-EAA67D8C7DEB}"/>
              </a:ext>
            </a:extLst>
          </p:cNvPr>
          <p:cNvPicPr>
            <a:picLocks noChangeAspect="1"/>
          </p:cNvPicPr>
          <p:nvPr/>
        </p:nvPicPr>
        <p:blipFill>
          <a:blip r:embed="rId9"/>
          <a:srcRect r="12795" b="-3"/>
          <a:stretch/>
        </p:blipFill>
        <p:spPr>
          <a:xfrm>
            <a:off x="2902976" y="4920107"/>
            <a:ext cx="2636935" cy="2453280"/>
          </a:xfrm>
          <a:prstGeom prst="rect">
            <a:avLst/>
          </a:prstGeom>
          <a:effectLst>
            <a:outerShdw blurRad="50800" dist="38100" dir="5400000" algn="t" rotWithShape="0">
              <a:prstClr val="black">
                <a:alpha val="43000"/>
              </a:prstClr>
            </a:outerShdw>
          </a:effectLst>
        </p:spPr>
      </p:pic>
      <p:sp>
        <p:nvSpPr>
          <p:cNvPr id="4" name="Date Placeholder 3">
            <a:extLst>
              <a:ext uri="{FF2B5EF4-FFF2-40B4-BE49-F238E27FC236}">
                <a16:creationId xmlns:a16="http://schemas.microsoft.com/office/drawing/2014/main" id="{167B8466-063A-60FB-CCAC-81F2EEA599C6}"/>
              </a:ext>
            </a:extLst>
          </p:cNvPr>
          <p:cNvSpPr>
            <a:spLocks noGrp="1"/>
          </p:cNvSpPr>
          <p:nvPr>
            <p:ph type="dt" sz="half" idx="10"/>
          </p:nvPr>
        </p:nvSpPr>
        <p:spPr>
          <a:xfrm rot="5400000">
            <a:off x="11109602" y="3226004"/>
            <a:ext cx="3343045" cy="365759"/>
          </a:xfrm>
        </p:spPr>
        <p:txBody>
          <a:bodyPr>
            <a:normAutofit/>
          </a:bodyPr>
          <a:lstStyle/>
          <a:p>
            <a:pPr>
              <a:spcAft>
                <a:spcPts val="600"/>
              </a:spcAft>
            </a:pPr>
            <a:fld id="{97F86815-2F94-4C1A-A8A7-F29183B10789}" type="datetime1">
              <a:rPr lang="en-US"/>
              <a:pPr>
                <a:spcAft>
                  <a:spcPts val="600"/>
                </a:spcAft>
              </a:pPr>
              <a:t>7/19/2024</a:t>
            </a:fld>
            <a:endParaRPr lang="en-US"/>
          </a:p>
        </p:txBody>
      </p:sp>
      <p:sp>
        <p:nvSpPr>
          <p:cNvPr id="5" name="Footer Placeholder 4">
            <a:extLst>
              <a:ext uri="{FF2B5EF4-FFF2-40B4-BE49-F238E27FC236}">
                <a16:creationId xmlns:a16="http://schemas.microsoft.com/office/drawing/2014/main" id="{83043506-4E1D-885F-A293-CDC5ADD8ADCF}"/>
              </a:ext>
            </a:extLst>
          </p:cNvPr>
          <p:cNvSpPr>
            <a:spLocks noGrp="1"/>
          </p:cNvSpPr>
          <p:nvPr>
            <p:ph type="ftr" sz="quarter" idx="11"/>
          </p:nvPr>
        </p:nvSpPr>
        <p:spPr>
          <a:xfrm rot="5400000">
            <a:off x="10741887" y="3870356"/>
            <a:ext cx="4631754" cy="365761"/>
          </a:xfrm>
        </p:spPr>
        <p:txBody>
          <a:bodyPr>
            <a:normAutofit/>
          </a:bodyPr>
          <a:lstStyle/>
          <a:p>
            <a:pPr>
              <a:lnSpc>
                <a:spcPct val="90000"/>
              </a:lnSpc>
              <a:spcAft>
                <a:spcPts val="600"/>
              </a:spcAft>
            </a:pPr>
            <a:r>
              <a:rPr lang="en-US" sz="700"/>
              <a:t>
              </a:t>
            </a:r>
          </a:p>
        </p:txBody>
      </p:sp>
      <p:graphicFrame>
        <p:nvGraphicFramePr>
          <p:cNvPr id="70" name="Content Placeholder 2">
            <a:extLst>
              <a:ext uri="{FF2B5EF4-FFF2-40B4-BE49-F238E27FC236}">
                <a16:creationId xmlns:a16="http://schemas.microsoft.com/office/drawing/2014/main" id="{844DD263-4650-C8AB-69B5-AA66CC5B7789}"/>
              </a:ext>
            </a:extLst>
          </p:cNvPr>
          <p:cNvGraphicFramePr>
            <a:graphicFrameLocks noGrp="1"/>
          </p:cNvGraphicFramePr>
          <p:nvPr>
            <p:ph idx="1"/>
            <p:extLst>
              <p:ext uri="{D42A27DB-BD31-4B8C-83A1-F6EECF244321}">
                <p14:modId xmlns:p14="http://schemas.microsoft.com/office/powerpoint/2010/main" val="2715785069"/>
              </p:ext>
            </p:extLst>
          </p:nvPr>
        </p:nvGraphicFramePr>
        <p:xfrm>
          <a:off x="5828739" y="2061720"/>
          <a:ext cx="8503228" cy="596283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44218577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A042B41-CFBF-4E11-965F-B1906826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30937"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Freeform 7">
            <a:extLst>
              <a:ext uri="{FF2B5EF4-FFF2-40B4-BE49-F238E27FC236}">
                <a16:creationId xmlns:a16="http://schemas.microsoft.com/office/drawing/2014/main" id="{ED9FFD70-7E69-43F7-BAFF-08A75B3AE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926" y="1752276"/>
            <a:ext cx="4166472" cy="991118"/>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DC99458-A285-AFC4-188D-701CDA6D7469}"/>
              </a:ext>
            </a:extLst>
          </p:cNvPr>
          <p:cNvSpPr>
            <a:spLocks noGrp="1"/>
          </p:cNvSpPr>
          <p:nvPr>
            <p:ph type="title"/>
          </p:nvPr>
        </p:nvSpPr>
        <p:spPr>
          <a:xfrm>
            <a:off x="778716" y="755120"/>
            <a:ext cx="11102584" cy="1219985"/>
          </a:xfrm>
        </p:spPr>
        <p:txBody>
          <a:bodyPr>
            <a:normAutofit/>
          </a:bodyPr>
          <a:lstStyle/>
          <a:p>
            <a:r>
              <a:rPr lang="en-US">
                <a:solidFill>
                  <a:srgbClr val="EBEBEB"/>
                </a:solidFill>
              </a:rPr>
              <a:t>Applications and use cases</a:t>
            </a:r>
          </a:p>
        </p:txBody>
      </p:sp>
      <p:sp>
        <p:nvSpPr>
          <p:cNvPr id="6" name="Slide Number Placeholder 5">
            <a:extLst>
              <a:ext uri="{FF2B5EF4-FFF2-40B4-BE49-F238E27FC236}">
                <a16:creationId xmlns:a16="http://schemas.microsoft.com/office/drawing/2014/main" id="{28518F59-B18E-9E8A-0452-233599803ECE}"/>
              </a:ext>
            </a:extLst>
          </p:cNvPr>
          <p:cNvSpPr>
            <a:spLocks noGrp="1"/>
          </p:cNvSpPr>
          <p:nvPr>
            <p:ph type="sldNum" sz="quarter" idx="12"/>
          </p:nvPr>
        </p:nvSpPr>
        <p:spPr>
          <a:xfrm>
            <a:off x="12423048" y="354874"/>
            <a:ext cx="1005838" cy="921225"/>
          </a:xfrm>
        </p:spPr>
        <p:txBody>
          <a:bodyPr>
            <a:normAutofit/>
          </a:bodyPr>
          <a:lstStyle/>
          <a:p>
            <a:pPr>
              <a:spcAft>
                <a:spcPts val="600"/>
              </a:spcAft>
            </a:pPr>
            <a:fld id="{6E91CC32-6A6B-4E2E-BBA1-6864F305DA26}" type="slidenum">
              <a:rPr lang="en-US">
                <a:solidFill>
                  <a:srgbClr val="FFFFFF"/>
                </a:solidFill>
              </a:rPr>
              <a:pPr>
                <a:spcAft>
                  <a:spcPts val="600"/>
                </a:spcAft>
              </a:pPr>
              <a:t>12</a:t>
            </a:fld>
            <a:endParaRPr lang="en-US">
              <a:solidFill>
                <a:srgbClr val="FFFFFF"/>
              </a:solidFill>
            </a:endParaRPr>
          </a:p>
        </p:txBody>
      </p:sp>
      <p:sp useBgFill="1">
        <p:nvSpPr>
          <p:cNvPr id="32" name="Freeform: Shape 31">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2114480"/>
            <a:ext cx="14630900" cy="611512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5" name="Footer Placeholder 4">
            <a:extLst>
              <a:ext uri="{FF2B5EF4-FFF2-40B4-BE49-F238E27FC236}">
                <a16:creationId xmlns:a16="http://schemas.microsoft.com/office/drawing/2014/main" id="{77B7BE6D-2926-021A-384F-2FF0B3F3EAE1}"/>
              </a:ext>
            </a:extLst>
          </p:cNvPr>
          <p:cNvSpPr>
            <a:spLocks noGrp="1"/>
          </p:cNvSpPr>
          <p:nvPr>
            <p:ph type="ftr" sz="quarter" idx="11"/>
          </p:nvPr>
        </p:nvSpPr>
        <p:spPr>
          <a:xfrm>
            <a:off x="764298" y="7626096"/>
            <a:ext cx="4631754" cy="365761"/>
          </a:xfrm>
        </p:spPr>
        <p:txBody>
          <a:bodyPr>
            <a:normAutofit/>
          </a:bodyPr>
          <a:lstStyle/>
          <a:p>
            <a:pPr>
              <a:lnSpc>
                <a:spcPct val="90000"/>
              </a:lnSpc>
              <a:spcAft>
                <a:spcPts val="600"/>
              </a:spcAft>
            </a:pPr>
            <a:r>
              <a:rPr lang="en-US" sz="700">
                <a:solidFill>
                  <a:schemeClr val="tx1">
                    <a:alpha val="60000"/>
                  </a:schemeClr>
                </a:solidFill>
              </a:rPr>
              <a:t>
              </a:t>
            </a:r>
          </a:p>
        </p:txBody>
      </p:sp>
      <p:pic>
        <p:nvPicPr>
          <p:cNvPr id="16" name="Graphic 15" descr="Processor">
            <a:extLst>
              <a:ext uri="{FF2B5EF4-FFF2-40B4-BE49-F238E27FC236}">
                <a16:creationId xmlns:a16="http://schemas.microsoft.com/office/drawing/2014/main" id="{F42A5DBD-B29D-658C-2D5C-1B9E014B7C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580" y="3206840"/>
            <a:ext cx="3722542" cy="3874942"/>
          </a:xfrm>
          <a:prstGeom prst="rect">
            <a:avLst/>
          </a:prstGeom>
          <a:effectLst/>
        </p:spPr>
      </p:pic>
      <p:sp>
        <p:nvSpPr>
          <p:cNvPr id="4" name="Date Placeholder 3">
            <a:extLst>
              <a:ext uri="{FF2B5EF4-FFF2-40B4-BE49-F238E27FC236}">
                <a16:creationId xmlns:a16="http://schemas.microsoft.com/office/drawing/2014/main" id="{ACC7CFB7-6753-B6E1-172E-8B4687D6F973}"/>
              </a:ext>
            </a:extLst>
          </p:cNvPr>
          <p:cNvSpPr>
            <a:spLocks noGrp="1"/>
          </p:cNvSpPr>
          <p:nvPr>
            <p:ph type="dt" sz="half" idx="10"/>
          </p:nvPr>
        </p:nvSpPr>
        <p:spPr>
          <a:xfrm>
            <a:off x="11104881" y="7626096"/>
            <a:ext cx="2748279" cy="365758"/>
          </a:xfrm>
        </p:spPr>
        <p:txBody>
          <a:bodyPr>
            <a:normAutofit/>
          </a:bodyPr>
          <a:lstStyle/>
          <a:p>
            <a:pPr algn="r">
              <a:spcAft>
                <a:spcPts val="600"/>
              </a:spcAft>
            </a:pPr>
            <a:fld id="{868BF860-E830-48FB-A638-E70DCEF195C7}" type="datetime1">
              <a:rPr lang="en-US">
                <a:solidFill>
                  <a:schemeClr val="tx1">
                    <a:alpha val="60000"/>
                  </a:schemeClr>
                </a:solidFill>
              </a:rPr>
              <a:pPr algn="r">
                <a:spcAft>
                  <a:spcPts val="600"/>
                </a:spcAft>
              </a:pPr>
              <a:t>7/19/2024</a:t>
            </a:fld>
            <a:endParaRPr lang="en-US">
              <a:solidFill>
                <a:schemeClr val="tx1">
                  <a:alpha val="60000"/>
                </a:schemeClr>
              </a:solidFill>
            </a:endParaRPr>
          </a:p>
        </p:txBody>
      </p:sp>
      <p:graphicFrame>
        <p:nvGraphicFramePr>
          <p:cNvPr id="24" name="Content Placeholder 2">
            <a:extLst>
              <a:ext uri="{FF2B5EF4-FFF2-40B4-BE49-F238E27FC236}">
                <a16:creationId xmlns:a16="http://schemas.microsoft.com/office/drawing/2014/main" id="{552C40F2-7EA6-03A5-0A8C-8F798ADFB2AB}"/>
              </a:ext>
            </a:extLst>
          </p:cNvPr>
          <p:cNvGraphicFramePr>
            <a:graphicFrameLocks noGrp="1"/>
          </p:cNvGraphicFramePr>
          <p:nvPr>
            <p:ph idx="1"/>
            <p:extLst>
              <p:ext uri="{D42A27DB-BD31-4B8C-83A1-F6EECF244321}">
                <p14:modId xmlns:p14="http://schemas.microsoft.com/office/powerpoint/2010/main" val="3152599988"/>
              </p:ext>
            </p:extLst>
          </p:nvPr>
        </p:nvGraphicFramePr>
        <p:xfrm>
          <a:off x="4006536" y="2974810"/>
          <a:ext cx="10427788" cy="48476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17664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2C92-2B6C-7AC0-C67F-A303B865F4C9}"/>
              </a:ext>
            </a:extLst>
          </p:cNvPr>
          <p:cNvSpPr>
            <a:spLocks noGrp="1"/>
          </p:cNvSpPr>
          <p:nvPr>
            <p:ph type="title"/>
          </p:nvPr>
        </p:nvSpPr>
        <p:spPr>
          <a:xfrm>
            <a:off x="775333" y="543261"/>
            <a:ext cx="11285667" cy="1680636"/>
          </a:xfrm>
        </p:spPr>
        <p:txBody>
          <a:bodyPr>
            <a:normAutofit/>
          </a:bodyPr>
          <a:lstStyle/>
          <a:p>
            <a:r>
              <a:rPr lang="en-US"/>
              <a:t>RESULT :</a:t>
            </a:r>
          </a:p>
        </p:txBody>
      </p:sp>
      <p:sp>
        <p:nvSpPr>
          <p:cNvPr id="6" name="Slide Number Placeholder 5">
            <a:extLst>
              <a:ext uri="{FF2B5EF4-FFF2-40B4-BE49-F238E27FC236}">
                <a16:creationId xmlns:a16="http://schemas.microsoft.com/office/drawing/2014/main" id="{B97336D7-FACF-8FFE-FC75-034852AAF651}"/>
              </a:ext>
            </a:extLst>
          </p:cNvPr>
          <p:cNvSpPr>
            <a:spLocks noGrp="1"/>
          </p:cNvSpPr>
          <p:nvPr>
            <p:ph type="sldNum" sz="quarter" idx="12"/>
          </p:nvPr>
        </p:nvSpPr>
        <p:spPr>
          <a:xfrm>
            <a:off x="12423048" y="354874"/>
            <a:ext cx="1005838" cy="921225"/>
          </a:xfrm>
        </p:spPr>
        <p:txBody>
          <a:bodyPr>
            <a:normAutofit/>
          </a:bodyPr>
          <a:lstStyle/>
          <a:p>
            <a:pPr>
              <a:spcAft>
                <a:spcPts val="600"/>
              </a:spcAft>
            </a:pPr>
            <a:fld id="{6E91CC32-6A6B-4E2E-BBA1-6864F305DA26}" type="slidenum">
              <a:rPr lang="en-US">
                <a:solidFill>
                  <a:srgbClr val="FFFFFF"/>
                </a:solidFill>
              </a:rPr>
              <a:pPr>
                <a:spcAft>
                  <a:spcPts val="600"/>
                </a:spcAft>
              </a:pPr>
              <a:t>13</a:t>
            </a:fld>
            <a:endParaRPr lang="en-US">
              <a:solidFill>
                <a:srgbClr val="FFFFFF"/>
              </a:solidFill>
            </a:endParaRPr>
          </a:p>
        </p:txBody>
      </p:sp>
      <p:sp>
        <p:nvSpPr>
          <p:cNvPr id="4" name="Date Placeholder 3">
            <a:extLst>
              <a:ext uri="{FF2B5EF4-FFF2-40B4-BE49-F238E27FC236}">
                <a16:creationId xmlns:a16="http://schemas.microsoft.com/office/drawing/2014/main" id="{B78D19EC-9563-2606-9EBB-30752540043E}"/>
              </a:ext>
            </a:extLst>
          </p:cNvPr>
          <p:cNvSpPr>
            <a:spLocks noGrp="1"/>
          </p:cNvSpPr>
          <p:nvPr>
            <p:ph type="dt" sz="half" idx="10"/>
          </p:nvPr>
        </p:nvSpPr>
        <p:spPr>
          <a:xfrm rot="5400000">
            <a:off x="12186766" y="2148841"/>
            <a:ext cx="1188719" cy="365759"/>
          </a:xfrm>
        </p:spPr>
        <p:txBody>
          <a:bodyPr>
            <a:normAutofit/>
          </a:bodyPr>
          <a:lstStyle/>
          <a:p>
            <a:pPr>
              <a:spcAft>
                <a:spcPts val="600"/>
              </a:spcAft>
            </a:pPr>
            <a:fld id="{0E4563AA-BDDD-466C-80FE-92D35185709E}" type="datetime1">
              <a:rPr lang="en-US"/>
              <a:pPr>
                <a:spcAft>
                  <a:spcPts val="600"/>
                </a:spcAft>
              </a:pPr>
              <a:t>7/19/2024</a:t>
            </a:fld>
            <a:endParaRPr lang="en-US"/>
          </a:p>
        </p:txBody>
      </p:sp>
      <p:sp>
        <p:nvSpPr>
          <p:cNvPr id="5" name="Footer Placeholder 4">
            <a:extLst>
              <a:ext uri="{FF2B5EF4-FFF2-40B4-BE49-F238E27FC236}">
                <a16:creationId xmlns:a16="http://schemas.microsoft.com/office/drawing/2014/main" id="{72B995DE-322E-00AF-96A4-4F91CE8547EC}"/>
              </a:ext>
            </a:extLst>
          </p:cNvPr>
          <p:cNvSpPr>
            <a:spLocks noGrp="1"/>
          </p:cNvSpPr>
          <p:nvPr>
            <p:ph type="ftr" sz="quarter" idx="11"/>
          </p:nvPr>
        </p:nvSpPr>
        <p:spPr>
          <a:xfrm rot="5400000">
            <a:off x="10741887" y="3870356"/>
            <a:ext cx="4631754" cy="365761"/>
          </a:xfrm>
        </p:spPr>
        <p:txBody>
          <a:bodyPr>
            <a:normAutofit/>
          </a:bodyPr>
          <a:lstStyle/>
          <a:p>
            <a:pPr>
              <a:lnSpc>
                <a:spcPct val="90000"/>
              </a:lnSpc>
              <a:spcAft>
                <a:spcPts val="600"/>
              </a:spcAft>
            </a:pPr>
            <a:r>
              <a:rPr lang="en-US" sz="700"/>
              <a:t>
              </a:t>
            </a:r>
          </a:p>
        </p:txBody>
      </p:sp>
      <p:graphicFrame>
        <p:nvGraphicFramePr>
          <p:cNvPr id="7" name="Content Placeholder 6">
            <a:extLst>
              <a:ext uri="{FF2B5EF4-FFF2-40B4-BE49-F238E27FC236}">
                <a16:creationId xmlns:a16="http://schemas.microsoft.com/office/drawing/2014/main" id="{EA0F9F43-5E32-9F01-27F8-462FD17AD4DF}"/>
              </a:ext>
            </a:extLst>
          </p:cNvPr>
          <p:cNvGraphicFramePr>
            <a:graphicFrameLocks noGrp="1"/>
          </p:cNvGraphicFramePr>
          <p:nvPr>
            <p:ph idx="1"/>
            <p:extLst>
              <p:ext uri="{D42A27DB-BD31-4B8C-83A1-F6EECF244321}">
                <p14:modId xmlns:p14="http://schemas.microsoft.com/office/powerpoint/2010/main" val="4155523254"/>
              </p:ext>
            </p:extLst>
          </p:nvPr>
        </p:nvGraphicFramePr>
        <p:xfrm>
          <a:off x="775333" y="2954404"/>
          <a:ext cx="11285222" cy="4316909"/>
        </p:xfrm>
        <a:graphic>
          <a:graphicData uri="http://schemas.openxmlformats.org/drawingml/2006/table">
            <a:tbl>
              <a:tblPr firstRow="1" bandRow="1">
                <a:tableStyleId>{5C22544A-7EE6-4342-B048-85BDC9FD1C3A}</a:tableStyleId>
              </a:tblPr>
              <a:tblGrid>
                <a:gridCol w="1456901">
                  <a:extLst>
                    <a:ext uri="{9D8B030D-6E8A-4147-A177-3AD203B41FA5}">
                      <a16:colId xmlns:a16="http://schemas.microsoft.com/office/drawing/2014/main" val="970437624"/>
                    </a:ext>
                  </a:extLst>
                </a:gridCol>
                <a:gridCol w="5493112">
                  <a:extLst>
                    <a:ext uri="{9D8B030D-6E8A-4147-A177-3AD203B41FA5}">
                      <a16:colId xmlns:a16="http://schemas.microsoft.com/office/drawing/2014/main" val="328721698"/>
                    </a:ext>
                  </a:extLst>
                </a:gridCol>
                <a:gridCol w="4335209">
                  <a:extLst>
                    <a:ext uri="{9D8B030D-6E8A-4147-A177-3AD203B41FA5}">
                      <a16:colId xmlns:a16="http://schemas.microsoft.com/office/drawing/2014/main" val="3603835040"/>
                    </a:ext>
                  </a:extLst>
                </a:gridCol>
              </a:tblGrid>
              <a:tr h="1473635">
                <a:tc>
                  <a:txBody>
                    <a:bodyPr/>
                    <a:lstStyle/>
                    <a:p>
                      <a:r>
                        <a:rPr lang="en-US" sz="4400"/>
                        <a:t>SL NO.</a:t>
                      </a:r>
                      <a:endParaRPr lang="en-IN" sz="4400"/>
                    </a:p>
                  </a:txBody>
                  <a:tcPr marL="101095" marR="101095" marT="50548" marB="50548"/>
                </a:tc>
                <a:tc>
                  <a:txBody>
                    <a:bodyPr/>
                    <a:lstStyle/>
                    <a:p>
                      <a:r>
                        <a:rPr lang="en-US" sz="5300"/>
                        <a:t>  VOLTAGE(V)</a:t>
                      </a:r>
                      <a:endParaRPr lang="en-IN" sz="5300"/>
                    </a:p>
                  </a:txBody>
                  <a:tcPr marL="101095" marR="101095" marT="50548" marB="50548"/>
                </a:tc>
                <a:tc>
                  <a:txBody>
                    <a:bodyPr/>
                    <a:lstStyle/>
                    <a:p>
                      <a:r>
                        <a:rPr lang="en-US" sz="4800"/>
                        <a:t>SPEED(m/s)</a:t>
                      </a:r>
                      <a:endParaRPr lang="en-IN" sz="4800"/>
                    </a:p>
                  </a:txBody>
                  <a:tcPr marL="101095" marR="101095" marT="50548" marB="50548"/>
                </a:tc>
                <a:extLst>
                  <a:ext uri="{0D108BD9-81ED-4DB2-BD59-A6C34878D82A}">
                    <a16:rowId xmlns:a16="http://schemas.microsoft.com/office/drawing/2014/main" val="967894427"/>
                  </a:ext>
                </a:extLst>
              </a:tr>
              <a:tr h="947758">
                <a:tc>
                  <a:txBody>
                    <a:bodyPr/>
                    <a:lstStyle/>
                    <a:p>
                      <a:r>
                        <a:rPr lang="en-US" sz="5300"/>
                        <a:t>1</a:t>
                      </a:r>
                      <a:endParaRPr lang="en-IN" sz="5300"/>
                    </a:p>
                  </a:txBody>
                  <a:tcPr marL="101095" marR="101095" marT="50548" marB="50548"/>
                </a:tc>
                <a:tc>
                  <a:txBody>
                    <a:bodyPr/>
                    <a:lstStyle/>
                    <a:p>
                      <a:endParaRPr lang="en-IN" sz="2000"/>
                    </a:p>
                  </a:txBody>
                  <a:tcPr marL="101095" marR="101095" marT="50548" marB="50548"/>
                </a:tc>
                <a:tc>
                  <a:txBody>
                    <a:bodyPr/>
                    <a:lstStyle/>
                    <a:p>
                      <a:endParaRPr lang="en-IN" sz="2000"/>
                    </a:p>
                  </a:txBody>
                  <a:tcPr marL="101095" marR="101095" marT="50548" marB="50548"/>
                </a:tc>
                <a:extLst>
                  <a:ext uri="{0D108BD9-81ED-4DB2-BD59-A6C34878D82A}">
                    <a16:rowId xmlns:a16="http://schemas.microsoft.com/office/drawing/2014/main" val="2887798892"/>
                  </a:ext>
                </a:extLst>
              </a:tr>
              <a:tr h="947758">
                <a:tc>
                  <a:txBody>
                    <a:bodyPr/>
                    <a:lstStyle/>
                    <a:p>
                      <a:r>
                        <a:rPr lang="en-US" sz="5300"/>
                        <a:t>2</a:t>
                      </a:r>
                      <a:endParaRPr lang="en-IN" sz="5300"/>
                    </a:p>
                  </a:txBody>
                  <a:tcPr marL="101095" marR="101095" marT="50548" marB="50548"/>
                </a:tc>
                <a:tc>
                  <a:txBody>
                    <a:bodyPr/>
                    <a:lstStyle/>
                    <a:p>
                      <a:endParaRPr lang="en-IN" sz="2000"/>
                    </a:p>
                  </a:txBody>
                  <a:tcPr marL="101095" marR="101095" marT="50548" marB="50548"/>
                </a:tc>
                <a:tc>
                  <a:txBody>
                    <a:bodyPr/>
                    <a:lstStyle/>
                    <a:p>
                      <a:endParaRPr lang="en-IN" sz="2000"/>
                    </a:p>
                  </a:txBody>
                  <a:tcPr marL="101095" marR="101095" marT="50548" marB="50548"/>
                </a:tc>
                <a:extLst>
                  <a:ext uri="{0D108BD9-81ED-4DB2-BD59-A6C34878D82A}">
                    <a16:rowId xmlns:a16="http://schemas.microsoft.com/office/drawing/2014/main" val="2333802802"/>
                  </a:ext>
                </a:extLst>
              </a:tr>
              <a:tr h="947758">
                <a:tc>
                  <a:txBody>
                    <a:bodyPr/>
                    <a:lstStyle/>
                    <a:p>
                      <a:r>
                        <a:rPr lang="en-US" sz="5300"/>
                        <a:t>3</a:t>
                      </a:r>
                      <a:endParaRPr lang="en-IN" sz="5300"/>
                    </a:p>
                  </a:txBody>
                  <a:tcPr marL="101095" marR="101095" marT="50548" marB="50548"/>
                </a:tc>
                <a:tc>
                  <a:txBody>
                    <a:bodyPr/>
                    <a:lstStyle/>
                    <a:p>
                      <a:endParaRPr lang="en-IN" sz="2000"/>
                    </a:p>
                  </a:txBody>
                  <a:tcPr marL="101095" marR="101095" marT="50548" marB="50548"/>
                </a:tc>
                <a:tc>
                  <a:txBody>
                    <a:bodyPr/>
                    <a:lstStyle/>
                    <a:p>
                      <a:endParaRPr lang="en-IN" sz="2000"/>
                    </a:p>
                  </a:txBody>
                  <a:tcPr marL="101095" marR="101095" marT="50548" marB="50548"/>
                </a:tc>
                <a:extLst>
                  <a:ext uri="{0D108BD9-81ED-4DB2-BD59-A6C34878D82A}">
                    <a16:rowId xmlns:a16="http://schemas.microsoft.com/office/drawing/2014/main" val="489844473"/>
                  </a:ext>
                </a:extLst>
              </a:tr>
            </a:tbl>
          </a:graphicData>
        </a:graphic>
      </p:graphicFrame>
    </p:spTree>
    <p:extLst>
      <p:ext uri="{BB962C8B-B14F-4D97-AF65-F5344CB8AC3E}">
        <p14:creationId xmlns:p14="http://schemas.microsoft.com/office/powerpoint/2010/main" val="1683209093"/>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EA20-1F4B-8158-DE99-E97271E31459}"/>
              </a:ext>
            </a:extLst>
          </p:cNvPr>
          <p:cNvSpPr>
            <a:spLocks noGrp="1"/>
          </p:cNvSpPr>
          <p:nvPr>
            <p:ph type="title"/>
          </p:nvPr>
        </p:nvSpPr>
        <p:spPr>
          <a:xfrm>
            <a:off x="689955" y="1004608"/>
            <a:ext cx="12831105" cy="1586766"/>
          </a:xfrm>
        </p:spPr>
        <p:txBody>
          <a:bodyPr>
            <a:normAutofit/>
          </a:bodyPr>
          <a:lstStyle/>
          <a:p>
            <a:r>
              <a:rPr lang="en-US" sz="4800">
                <a:solidFill>
                  <a:srgbClr val="FFFFFF"/>
                </a:solidFill>
              </a:rPr>
              <a:t>CONCLUSION:</a:t>
            </a:r>
          </a:p>
        </p:txBody>
      </p:sp>
      <p:graphicFrame>
        <p:nvGraphicFramePr>
          <p:cNvPr id="10" name="Content Placeholder 2">
            <a:extLst>
              <a:ext uri="{FF2B5EF4-FFF2-40B4-BE49-F238E27FC236}">
                <a16:creationId xmlns:a16="http://schemas.microsoft.com/office/drawing/2014/main" id="{E2B747E6-F4FA-8056-81F6-859515B16204}"/>
              </a:ext>
            </a:extLst>
          </p:cNvPr>
          <p:cNvGraphicFramePr>
            <a:graphicFrameLocks noGrp="1"/>
          </p:cNvGraphicFramePr>
          <p:nvPr>
            <p:ph idx="1"/>
            <p:extLst>
              <p:ext uri="{D42A27DB-BD31-4B8C-83A1-F6EECF244321}">
                <p14:modId xmlns:p14="http://schemas.microsoft.com/office/powerpoint/2010/main" val="322481975"/>
              </p:ext>
            </p:extLst>
          </p:nvPr>
        </p:nvGraphicFramePr>
        <p:xfrm>
          <a:off x="11083" y="1715036"/>
          <a:ext cx="14619855" cy="6179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E1D3B592-E3A5-7F93-BEA7-07E7C4AB3A40}"/>
              </a:ext>
            </a:extLst>
          </p:cNvPr>
          <p:cNvSpPr>
            <a:spLocks noGrp="1"/>
          </p:cNvSpPr>
          <p:nvPr>
            <p:ph type="dt" sz="half" idx="10"/>
          </p:nvPr>
        </p:nvSpPr>
        <p:spPr>
          <a:xfrm>
            <a:off x="10764316" y="7746517"/>
            <a:ext cx="3291840" cy="438150"/>
          </a:xfrm>
        </p:spPr>
        <p:txBody>
          <a:bodyPr>
            <a:normAutofit/>
          </a:bodyPr>
          <a:lstStyle/>
          <a:p>
            <a:pPr algn="r">
              <a:spcAft>
                <a:spcPts val="600"/>
              </a:spcAft>
            </a:pPr>
            <a:fld id="{7F5D4165-0187-411A-BF75-71AA739B7354}" type="datetime1">
              <a:rPr lang="en-US" sz="1300">
                <a:solidFill>
                  <a:schemeClr val="tx1">
                    <a:lumMod val="50000"/>
                    <a:lumOff val="50000"/>
                  </a:schemeClr>
                </a:solidFill>
              </a:rPr>
              <a:pPr algn="r">
                <a:spcAft>
                  <a:spcPts val="600"/>
                </a:spcAft>
              </a:pPr>
              <a:t>7/19/2024</a:t>
            </a:fld>
            <a:endParaRPr lang="en-US" sz="1300">
              <a:solidFill>
                <a:schemeClr val="tx1">
                  <a:lumMod val="50000"/>
                  <a:lumOff val="50000"/>
                </a:schemeClr>
              </a:solidFill>
            </a:endParaRPr>
          </a:p>
        </p:txBody>
      </p:sp>
      <p:sp>
        <p:nvSpPr>
          <p:cNvPr id="5" name="Footer Placeholder 4">
            <a:extLst>
              <a:ext uri="{FF2B5EF4-FFF2-40B4-BE49-F238E27FC236}">
                <a16:creationId xmlns:a16="http://schemas.microsoft.com/office/drawing/2014/main" id="{E0DFC541-B6B5-A1EC-8A81-A9560A52DEAF}"/>
              </a:ext>
            </a:extLst>
          </p:cNvPr>
          <p:cNvSpPr>
            <a:spLocks noGrp="1"/>
          </p:cNvSpPr>
          <p:nvPr>
            <p:ph type="ftr" sz="quarter" idx="11"/>
          </p:nvPr>
        </p:nvSpPr>
        <p:spPr>
          <a:xfrm rot="5400000">
            <a:off x="-2193270" y="2381097"/>
            <a:ext cx="4937760" cy="438150"/>
          </a:xfrm>
        </p:spPr>
        <p:txBody>
          <a:bodyPr>
            <a:normAutofit/>
          </a:bodyPr>
          <a:lstStyle/>
          <a:p>
            <a:pPr algn="l">
              <a:lnSpc>
                <a:spcPct val="90000"/>
              </a:lnSpc>
              <a:spcAft>
                <a:spcPts val="600"/>
              </a:spcAft>
            </a:pPr>
            <a:r>
              <a:rPr lang="en-US" sz="900">
                <a:solidFill>
                  <a:srgbClr val="FFFFFF"/>
                </a:solidFill>
              </a:rPr>
              <a:t>
              </a:t>
            </a:r>
          </a:p>
        </p:txBody>
      </p:sp>
      <p:sp>
        <p:nvSpPr>
          <p:cNvPr id="6" name="Slide Number Placeholder 5">
            <a:extLst>
              <a:ext uri="{FF2B5EF4-FFF2-40B4-BE49-F238E27FC236}">
                <a16:creationId xmlns:a16="http://schemas.microsoft.com/office/drawing/2014/main" id="{5B8FA186-70EB-1D91-2FE3-4ED6B59FF361}"/>
              </a:ext>
            </a:extLst>
          </p:cNvPr>
          <p:cNvSpPr>
            <a:spLocks noGrp="1"/>
          </p:cNvSpPr>
          <p:nvPr>
            <p:ph type="sldNum" sz="quarter" idx="12"/>
          </p:nvPr>
        </p:nvSpPr>
        <p:spPr>
          <a:xfrm>
            <a:off x="14045184" y="7746517"/>
            <a:ext cx="535095" cy="438150"/>
          </a:xfrm>
        </p:spPr>
        <p:txBody>
          <a:bodyPr>
            <a:normAutofit/>
          </a:bodyPr>
          <a:lstStyle/>
          <a:p>
            <a:pPr>
              <a:spcAft>
                <a:spcPts val="600"/>
              </a:spcAft>
            </a:pPr>
            <a:fld id="{6E91CC32-6A6B-4E2E-BBA1-6864F305DA26}" type="slidenum">
              <a:rPr lang="en-US" sz="1300">
                <a:solidFill>
                  <a:schemeClr val="tx1">
                    <a:lumMod val="50000"/>
                    <a:lumOff val="50000"/>
                  </a:schemeClr>
                </a:solidFill>
              </a:rPr>
              <a:pPr>
                <a:spcAft>
                  <a:spcPts val="600"/>
                </a:spcAft>
              </a:pPr>
              <a:t>14</a:t>
            </a:fld>
            <a:endParaRPr lang="en-US" sz="1300">
              <a:solidFill>
                <a:schemeClr val="tx1">
                  <a:lumMod val="50000"/>
                  <a:lumOff val="50000"/>
                </a:schemeClr>
              </a:solidFill>
            </a:endParaRPr>
          </a:p>
        </p:txBody>
      </p:sp>
    </p:spTree>
    <p:extLst>
      <p:ext uri="{BB962C8B-B14F-4D97-AF65-F5344CB8AC3E}">
        <p14:creationId xmlns:p14="http://schemas.microsoft.com/office/powerpoint/2010/main" val="54174861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7264"/>
            <a:ext cx="14630400" cy="8229600"/>
          </a:xfrm>
          <a:prstGeom prst="rect">
            <a:avLst/>
          </a:prstGeom>
        </p:spPr>
      </p:pic>
      <p:sp>
        <p:nvSpPr>
          <p:cNvPr id="3" name="Shape 0"/>
          <p:cNvSpPr/>
          <p:nvPr/>
        </p:nvSpPr>
        <p:spPr>
          <a:xfrm>
            <a:off x="0" y="17264"/>
            <a:ext cx="14630400" cy="8229600"/>
          </a:xfrm>
          <a:prstGeom prst="rect">
            <a:avLst/>
          </a:prstGeom>
          <a:solidFill>
            <a:srgbClr val="0C0C0C"/>
          </a:solidFill>
          <a:ln/>
        </p:spPr>
      </p:sp>
      <p:sp>
        <p:nvSpPr>
          <p:cNvPr id="4" name="Text 1"/>
          <p:cNvSpPr/>
          <p:nvPr/>
        </p:nvSpPr>
        <p:spPr>
          <a:xfrm>
            <a:off x="-222433" y="1276826"/>
            <a:ext cx="5809059" cy="726043"/>
          </a:xfrm>
          <a:prstGeom prst="rect">
            <a:avLst/>
          </a:prstGeom>
          <a:noFill/>
          <a:ln/>
        </p:spPr>
        <p:txBody>
          <a:bodyPr wrap="none" rtlCol="0" anchor="t"/>
          <a:lstStyle/>
          <a:p>
            <a:pPr marL="0" indent="0">
              <a:lnSpc>
                <a:spcPct val="150000"/>
              </a:lnSpc>
              <a:buNone/>
            </a:pPr>
            <a:endParaRPr lang="en-US" sz="4574">
              <a:latin typeface="Times New Roman" panose="02020603050405020304" pitchFamily="18" charset="0"/>
              <a:cs typeface="Times New Roman" panose="02020603050405020304" pitchFamily="18" charset="0"/>
            </a:endParaRPr>
          </a:p>
        </p:txBody>
      </p:sp>
      <p:sp>
        <p:nvSpPr>
          <p:cNvPr id="5" name="Text 2"/>
          <p:cNvSpPr/>
          <p:nvPr/>
        </p:nvSpPr>
        <p:spPr>
          <a:xfrm>
            <a:off x="-222433" y="2496622"/>
            <a:ext cx="12692896" cy="395049"/>
          </a:xfrm>
          <a:prstGeom prst="rect">
            <a:avLst/>
          </a:prstGeom>
          <a:noFill/>
          <a:ln/>
        </p:spPr>
        <p:txBody>
          <a:bodyPr wrap="none" rtlCol="0" anchor="t"/>
          <a:lstStyle/>
          <a:p>
            <a:pPr marL="0" indent="0">
              <a:lnSpc>
                <a:spcPct val="150000"/>
              </a:lnSpc>
              <a:buNone/>
            </a:pPr>
            <a:endParaRPr lang="en-US" sz="1944">
              <a:latin typeface="Times New Roman" panose="02020603050405020304" pitchFamily="18" charset="0"/>
              <a:cs typeface="Times New Roman" panose="02020603050405020304" pitchFamily="18" charset="0"/>
            </a:endParaRPr>
          </a:p>
        </p:txBody>
      </p:sp>
      <p:sp>
        <p:nvSpPr>
          <p:cNvPr id="6" name="Text 3"/>
          <p:cNvSpPr/>
          <p:nvPr/>
        </p:nvSpPr>
        <p:spPr>
          <a:xfrm>
            <a:off x="172497" y="3169325"/>
            <a:ext cx="12297966" cy="395049"/>
          </a:xfrm>
          <a:prstGeom prst="rect">
            <a:avLst/>
          </a:prstGeom>
          <a:noFill/>
          <a:ln/>
        </p:spPr>
        <p:txBody>
          <a:bodyPr wrap="none" rtlCol="0" anchor="t"/>
          <a:lstStyle/>
          <a:p>
            <a:pPr algn="l">
              <a:lnSpc>
                <a:spcPct val="150000"/>
              </a:lnSpc>
              <a:buSzPct val="100000"/>
            </a:pPr>
            <a:endParaRPr lang="en-US" sz="1944">
              <a:latin typeface="Times New Roman" panose="02020603050405020304" pitchFamily="18" charset="0"/>
              <a:cs typeface="Times New Roman" panose="02020603050405020304" pitchFamily="18" charset="0"/>
            </a:endParaRPr>
          </a:p>
        </p:txBody>
      </p:sp>
      <p:sp>
        <p:nvSpPr>
          <p:cNvPr id="7" name="Text 4"/>
          <p:cNvSpPr/>
          <p:nvPr/>
        </p:nvSpPr>
        <p:spPr>
          <a:xfrm>
            <a:off x="172497" y="3650694"/>
            <a:ext cx="12297966" cy="395049"/>
          </a:xfrm>
          <a:prstGeom prst="rect">
            <a:avLst/>
          </a:prstGeom>
          <a:noFill/>
          <a:ln/>
        </p:spPr>
        <p:txBody>
          <a:bodyPr wrap="none" rtlCol="0" anchor="t"/>
          <a:lstStyle/>
          <a:p>
            <a:pPr marL="342900" indent="-342900" algn="l">
              <a:lnSpc>
                <a:spcPct val="150000"/>
              </a:lnSpc>
              <a:buSzPct val="100000"/>
              <a:buChar char="•"/>
            </a:pPr>
            <a:endParaRPr lang="en-US" sz="1944">
              <a:latin typeface="Times New Roman" panose="02020603050405020304" pitchFamily="18" charset="0"/>
              <a:cs typeface="Times New Roman" panose="02020603050405020304" pitchFamily="18" charset="0"/>
            </a:endParaRPr>
          </a:p>
        </p:txBody>
      </p:sp>
      <p:sp>
        <p:nvSpPr>
          <p:cNvPr id="8" name="Text 5"/>
          <p:cNvSpPr/>
          <p:nvPr/>
        </p:nvSpPr>
        <p:spPr>
          <a:xfrm>
            <a:off x="172497" y="4132064"/>
            <a:ext cx="12297966" cy="395049"/>
          </a:xfrm>
          <a:prstGeom prst="rect">
            <a:avLst/>
          </a:prstGeom>
          <a:noFill/>
          <a:ln/>
        </p:spPr>
        <p:txBody>
          <a:bodyPr wrap="none" rtlCol="0" anchor="t"/>
          <a:lstStyle/>
          <a:p>
            <a:pPr marL="342900" indent="-342900" algn="l">
              <a:lnSpc>
                <a:spcPct val="150000"/>
              </a:lnSpc>
              <a:buSzPct val="100000"/>
              <a:buChar char="•"/>
            </a:pPr>
            <a:endParaRPr lang="en-US" sz="1944">
              <a:latin typeface="Times New Roman" panose="02020603050405020304" pitchFamily="18" charset="0"/>
              <a:cs typeface="Times New Roman" panose="02020603050405020304" pitchFamily="18" charset="0"/>
            </a:endParaRPr>
          </a:p>
        </p:txBody>
      </p:sp>
      <p:sp>
        <p:nvSpPr>
          <p:cNvPr id="9" name="Text 6"/>
          <p:cNvSpPr/>
          <p:nvPr/>
        </p:nvSpPr>
        <p:spPr>
          <a:xfrm>
            <a:off x="172497" y="4613434"/>
            <a:ext cx="12297966" cy="395049"/>
          </a:xfrm>
          <a:prstGeom prst="rect">
            <a:avLst/>
          </a:prstGeom>
          <a:noFill/>
          <a:ln/>
        </p:spPr>
        <p:txBody>
          <a:bodyPr wrap="none" rtlCol="0" anchor="t"/>
          <a:lstStyle/>
          <a:p>
            <a:pPr marL="342900" indent="-342900" algn="l">
              <a:lnSpc>
                <a:spcPct val="150000"/>
              </a:lnSpc>
              <a:buSzPct val="100000"/>
              <a:buChar char="•"/>
            </a:pPr>
            <a:endParaRPr lang="en-US" sz="1944">
              <a:latin typeface="Times New Roman" panose="02020603050405020304" pitchFamily="18" charset="0"/>
              <a:cs typeface="Times New Roman" panose="02020603050405020304" pitchFamily="18" charset="0"/>
            </a:endParaRPr>
          </a:p>
        </p:txBody>
      </p:sp>
      <p:sp>
        <p:nvSpPr>
          <p:cNvPr id="10" name="Text 7"/>
          <p:cNvSpPr/>
          <p:nvPr/>
        </p:nvSpPr>
        <p:spPr>
          <a:xfrm>
            <a:off x="172497" y="5094803"/>
            <a:ext cx="12297966" cy="395049"/>
          </a:xfrm>
          <a:prstGeom prst="rect">
            <a:avLst/>
          </a:prstGeom>
          <a:noFill/>
          <a:ln/>
        </p:spPr>
        <p:txBody>
          <a:bodyPr wrap="none" rtlCol="0" anchor="t"/>
          <a:lstStyle/>
          <a:p>
            <a:pPr marL="342900" indent="-342900" algn="l">
              <a:lnSpc>
                <a:spcPct val="150000"/>
              </a:lnSpc>
              <a:buSzPct val="100000"/>
              <a:buChar char="•"/>
            </a:pPr>
            <a:endParaRPr lang="en-US" sz="1944">
              <a:latin typeface="Times New Roman" panose="02020603050405020304" pitchFamily="18" charset="0"/>
              <a:cs typeface="Times New Roman" panose="02020603050405020304" pitchFamily="18" charset="0"/>
            </a:endParaRPr>
          </a:p>
        </p:txBody>
      </p:sp>
      <p:sp>
        <p:nvSpPr>
          <p:cNvPr id="11" name="Text 8"/>
          <p:cNvSpPr/>
          <p:nvPr/>
        </p:nvSpPr>
        <p:spPr>
          <a:xfrm>
            <a:off x="-222433" y="5767507"/>
            <a:ext cx="12692896" cy="1185148"/>
          </a:xfrm>
          <a:prstGeom prst="rect">
            <a:avLst/>
          </a:prstGeom>
          <a:noFill/>
          <a:ln/>
        </p:spPr>
        <p:txBody>
          <a:bodyPr wrap="square" rtlCol="0" anchor="t"/>
          <a:lstStyle/>
          <a:p>
            <a:pPr marL="0" indent="0">
              <a:lnSpc>
                <a:spcPct val="150000"/>
              </a:lnSpc>
              <a:buNone/>
            </a:pPr>
            <a:endParaRPr lang="en-US" sz="1944">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F420442A-2D33-6670-C5E9-AAFFC983AAD6}"/>
              </a:ext>
            </a:extLst>
          </p:cNvPr>
          <p:cNvSpPr txBox="1">
            <a:spLocks/>
          </p:cNvSpPr>
          <p:nvPr/>
        </p:nvSpPr>
        <p:spPr>
          <a:xfrm>
            <a:off x="1541710" y="3074866"/>
            <a:ext cx="9320323" cy="1975562"/>
          </a:xfrm>
          <a:prstGeom prst="rect">
            <a:avLst/>
          </a:prstGeom>
        </p:spPr>
        <p:txBody>
          <a:bodyPr/>
          <a:lstStyle>
            <a:defPPr>
              <a:defRPr lang="en-US"/>
            </a:defPPr>
            <a:lvl1pPr marL="0" algn="l" defTabSz="548640" rtl="0" eaLnBrk="1" latinLnBrk="0" hangingPunct="1">
              <a:spcBef>
                <a:spcPct val="0"/>
              </a:spcBef>
              <a:buNone/>
              <a:defRPr sz="2160" b="0" i="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pPr algn="ctr">
              <a:lnSpc>
                <a:spcPct val="150000"/>
              </a:lnSpc>
            </a:pPr>
            <a:endParaRPr lang="en-IN">
              <a:latin typeface="Times New Roman" panose="02020603050405020304" pitchFamily="18" charset="0"/>
              <a:cs typeface="Times New Roman" panose="02020603050405020304" pitchFamily="18" charset="0"/>
            </a:endParaRPr>
          </a:p>
        </p:txBody>
      </p:sp>
      <p:sp>
        <p:nvSpPr>
          <p:cNvPr id="14" name="Subtitle 2">
            <a:extLst>
              <a:ext uri="{FF2B5EF4-FFF2-40B4-BE49-F238E27FC236}">
                <a16:creationId xmlns:a16="http://schemas.microsoft.com/office/drawing/2014/main" id="{46660AFA-2D73-3A71-69FC-7C8521C9AAC2}"/>
              </a:ext>
            </a:extLst>
          </p:cNvPr>
          <p:cNvSpPr txBox="1">
            <a:spLocks/>
          </p:cNvSpPr>
          <p:nvPr/>
        </p:nvSpPr>
        <p:spPr>
          <a:xfrm>
            <a:off x="1386115" y="1852237"/>
            <a:ext cx="9320323" cy="1316279"/>
          </a:xfrm>
          <a:prstGeom prst="rect">
            <a:avLst/>
          </a:prstGeom>
        </p:spPr>
        <p:txBody>
          <a:bodyPr>
            <a:normAutofit/>
          </a:bodyPr>
          <a:lstStyle>
            <a:defPPr>
              <a:defRPr lang="en-US"/>
            </a:defPPr>
            <a:lvl1pPr marL="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1pPr>
            <a:lvl2pPr marL="5486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2pPr>
            <a:lvl3pPr marL="10972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3pPr>
            <a:lvl4pPr marL="164592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4pPr>
            <a:lvl5pPr marL="21945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5pPr>
            <a:lvl6pPr marL="2743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6pPr>
            <a:lvl7pPr marL="32918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7pPr>
            <a:lvl8pPr marL="38404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8pPr>
            <a:lvl9pPr marL="438912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n-lt"/>
                <a:ea typeface="+mn-ea"/>
                <a:cs typeface="+mn-cs"/>
              </a:defRPr>
            </a:lvl9pPr>
          </a:lstStyle>
          <a:p>
            <a:pPr>
              <a:lnSpc>
                <a:spcPct val="160000"/>
              </a:lnSpc>
            </a:pPr>
            <a:endParaRPr lang="en-IN">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069E626-53B9-7DAC-6991-B5B698889981}"/>
              </a:ext>
            </a:extLst>
          </p:cNvPr>
          <p:cNvSpPr txBox="1"/>
          <p:nvPr/>
        </p:nvSpPr>
        <p:spPr>
          <a:xfrm>
            <a:off x="470868" y="932291"/>
            <a:ext cx="4976042" cy="5831853"/>
          </a:xfrm>
          <a:prstGeom prst="rect">
            <a:avLst/>
          </a:prstGeom>
          <a:noFill/>
        </p:spPr>
        <p:txBody>
          <a:bodyPr wrap="none" lIns="91440" tIns="45720" rIns="91440" bIns="45720" rtlCol="0" anchor="t">
            <a:spAutoFit/>
          </a:bodyPr>
          <a:lstStyle/>
          <a:p>
            <a:pPr algn="just">
              <a:lnSpc>
                <a:spcPct val="150000"/>
              </a:lnSpc>
            </a:pPr>
            <a:r>
              <a:rPr lang="en-IN" sz="2800">
                <a:latin typeface="Times New Roman" panose="02020603050405020304" pitchFamily="18" charset="0"/>
                <a:cs typeface="Times New Roman" panose="02020603050405020304" pitchFamily="18" charset="0"/>
              </a:rPr>
              <a:t>TABLE OF CONTENTS:</a:t>
            </a:r>
          </a:p>
          <a:p>
            <a:pPr marL="342900" indent="-342900" algn="just">
              <a:lnSpc>
                <a:spcPct val="150000"/>
              </a:lnSpc>
              <a:buAutoNum type="arabicPeriod"/>
            </a:pPr>
            <a:r>
              <a:rPr lang="en-US" sz="2800">
                <a:latin typeface="Times New Roman" panose="02020603050405020304" pitchFamily="18" charset="0"/>
                <a:cs typeface="Times New Roman" panose="02020603050405020304" pitchFamily="18" charset="0"/>
              </a:rPr>
              <a:t>INTRODUCTION.</a:t>
            </a:r>
          </a:p>
          <a:p>
            <a:pPr algn="just">
              <a:lnSpc>
                <a:spcPct val="150000"/>
              </a:lnSpc>
            </a:pPr>
            <a:r>
              <a:rPr lang="en-US" sz="2800">
                <a:latin typeface="Times New Roman"/>
                <a:cs typeface="Times New Roman"/>
              </a:rPr>
              <a:t>2. COMPONENTS REQUIRED </a:t>
            </a:r>
            <a:endParaRPr lang="en-US" sz="2800">
              <a:latin typeface="Times New Roman" panose="02020603050405020304" pitchFamily="18" charset="0"/>
              <a:cs typeface="Times New Roman" panose="02020603050405020304" pitchFamily="18" charset="0"/>
            </a:endParaRPr>
          </a:p>
          <a:p>
            <a:pPr algn="just">
              <a:lnSpc>
                <a:spcPct val="150000"/>
              </a:lnSpc>
            </a:pPr>
            <a:r>
              <a:rPr lang="en-US" sz="2800">
                <a:latin typeface="Times New Roman"/>
                <a:cs typeface="Times New Roman"/>
              </a:rPr>
              <a:t>3. ANEMOMETER</a:t>
            </a:r>
          </a:p>
          <a:p>
            <a:pPr algn="just">
              <a:lnSpc>
                <a:spcPct val="150000"/>
              </a:lnSpc>
            </a:pPr>
            <a:r>
              <a:rPr lang="en-US" sz="2800">
                <a:latin typeface="Times New Roman" panose="02020603050405020304" pitchFamily="18" charset="0"/>
                <a:cs typeface="Times New Roman" panose="02020603050405020304" pitchFamily="18" charset="0"/>
              </a:rPr>
              <a:t>	 -WORKING PRINCIPLE.</a:t>
            </a:r>
          </a:p>
          <a:p>
            <a:pPr algn="just">
              <a:lnSpc>
                <a:spcPct val="150000"/>
              </a:lnSpc>
            </a:pPr>
            <a:r>
              <a:rPr lang="en-US" sz="2800">
                <a:latin typeface="Times New Roman" panose="02020603050405020304" pitchFamily="18" charset="0"/>
                <a:cs typeface="Times New Roman" panose="02020603050405020304" pitchFamily="18" charset="0"/>
              </a:rPr>
              <a:t>4. LAYOUT DIAGRAM. </a:t>
            </a:r>
          </a:p>
          <a:p>
            <a:pPr algn="just">
              <a:lnSpc>
                <a:spcPct val="150000"/>
              </a:lnSpc>
            </a:pPr>
            <a:r>
              <a:rPr lang="en-US" sz="2800">
                <a:latin typeface="Times New Roman" panose="02020603050405020304" pitchFamily="18" charset="0"/>
                <a:cs typeface="Times New Roman" panose="02020603050405020304" pitchFamily="18" charset="0"/>
              </a:rPr>
              <a:t>5. METHODOLOGY. </a:t>
            </a:r>
          </a:p>
          <a:p>
            <a:pPr algn="just">
              <a:lnSpc>
                <a:spcPct val="150000"/>
              </a:lnSpc>
            </a:pPr>
            <a:r>
              <a:rPr lang="en-US" sz="2800">
                <a:latin typeface="Times New Roman" panose="02020603050405020304" pitchFamily="18" charset="0"/>
                <a:cs typeface="Times New Roman" panose="02020603050405020304" pitchFamily="18" charset="0"/>
              </a:rPr>
              <a:t>6. CODE. </a:t>
            </a:r>
          </a:p>
          <a:p>
            <a:pPr algn="just">
              <a:lnSpc>
                <a:spcPct val="150000"/>
              </a:lnSpc>
            </a:pPr>
            <a:r>
              <a:rPr lang="en-US" sz="2800">
                <a:latin typeface="Times New Roman" panose="02020603050405020304" pitchFamily="18" charset="0"/>
                <a:cs typeface="Times New Roman" panose="02020603050405020304" pitchFamily="18" charset="0"/>
              </a:rPr>
              <a:t>7. RESULT.</a:t>
            </a:r>
            <a:endParaRPr lang="en-I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503268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400" cy="82296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9"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73564" y="0"/>
            <a:ext cx="671366" cy="445157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accent1">
              <a:alpha val="80000"/>
            </a:schemeClr>
          </a:solidFill>
          <a:ln>
            <a:noFill/>
          </a:ln>
        </p:spPr>
        <p:txBody>
          <a:bodyPr rtlCol="0" anchor="ctr"/>
          <a:lstStyle/>
          <a:p>
            <a:pPr algn="ctr"/>
            <a:endParaRPr lang="en-US">
              <a:solidFill>
                <a:schemeClr val="tx1">
                  <a:alpha val="20000"/>
                </a:schemeClr>
              </a:solidFill>
            </a:endParaRPr>
          </a:p>
        </p:txBody>
      </p:sp>
      <p:sp>
        <p:nvSpPr>
          <p:cNvPr id="50" name="Freeform: Shape 49">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989093" cy="82296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Date Placeholder 3">
            <a:extLst>
              <a:ext uri="{FF2B5EF4-FFF2-40B4-BE49-F238E27FC236}">
                <a16:creationId xmlns:a16="http://schemas.microsoft.com/office/drawing/2014/main" id="{D1C5F8D5-AF18-9C83-836B-18174C379CDB}"/>
              </a:ext>
            </a:extLst>
          </p:cNvPr>
          <p:cNvSpPr>
            <a:spLocks noGrp="1"/>
          </p:cNvSpPr>
          <p:nvPr>
            <p:ph type="dt" sz="half" idx="10"/>
          </p:nvPr>
        </p:nvSpPr>
        <p:spPr>
          <a:xfrm>
            <a:off x="2487482" y="7626096"/>
            <a:ext cx="2523744" cy="365758"/>
          </a:xfrm>
        </p:spPr>
        <p:txBody>
          <a:bodyPr anchor="ctr">
            <a:normAutofit/>
          </a:bodyPr>
          <a:lstStyle/>
          <a:p>
            <a:pPr algn="r">
              <a:spcAft>
                <a:spcPts val="600"/>
              </a:spcAft>
            </a:pPr>
            <a:fld id="{82F9A2E4-A365-4675-A607-04926F9F2EA7}" type="datetime1">
              <a:rPr lang="en-US">
                <a:solidFill>
                  <a:srgbClr val="FFFFFF">
                    <a:alpha val="80000"/>
                  </a:srgbClr>
                </a:solidFill>
              </a:rPr>
              <a:pPr algn="r">
                <a:spcAft>
                  <a:spcPts val="600"/>
                </a:spcAft>
              </a:pPr>
              <a:t>7/19/2024</a:t>
            </a:fld>
            <a:endParaRPr lang="en-US">
              <a:solidFill>
                <a:srgbClr val="FFFFFF">
                  <a:alpha val="80000"/>
                </a:srgbClr>
              </a:solidFill>
            </a:endParaRPr>
          </a:p>
        </p:txBody>
      </p:sp>
      <p:sp>
        <p:nvSpPr>
          <p:cNvPr id="2" name="Title 1">
            <a:extLst>
              <a:ext uri="{FF2B5EF4-FFF2-40B4-BE49-F238E27FC236}">
                <a16:creationId xmlns:a16="http://schemas.microsoft.com/office/drawing/2014/main" id="{392C3DE2-2FCD-019B-FDC8-1122F019EC44}"/>
              </a:ext>
            </a:extLst>
          </p:cNvPr>
          <p:cNvSpPr>
            <a:spLocks noGrp="1"/>
          </p:cNvSpPr>
          <p:nvPr>
            <p:ph type="title"/>
          </p:nvPr>
        </p:nvSpPr>
        <p:spPr>
          <a:xfrm>
            <a:off x="783771" y="1975104"/>
            <a:ext cx="4227455" cy="5364985"/>
          </a:xfrm>
        </p:spPr>
        <p:txBody>
          <a:bodyPr>
            <a:normAutofit/>
          </a:bodyPr>
          <a:lstStyle/>
          <a:p>
            <a:pPr algn="r"/>
            <a:r>
              <a:rPr lang="en-US" sz="4300">
                <a:solidFill>
                  <a:srgbClr val="FFFFFF"/>
                </a:solidFill>
              </a:rPr>
              <a:t>INTRODUCTION</a:t>
            </a:r>
          </a:p>
        </p:txBody>
      </p:sp>
      <p:sp>
        <p:nvSpPr>
          <p:cNvPr id="3" name="Content Placeholder 2">
            <a:extLst>
              <a:ext uri="{FF2B5EF4-FFF2-40B4-BE49-F238E27FC236}">
                <a16:creationId xmlns:a16="http://schemas.microsoft.com/office/drawing/2014/main" id="{9FB6A02B-6BCD-34A5-E453-A95B5D101F69}"/>
              </a:ext>
            </a:extLst>
          </p:cNvPr>
          <p:cNvSpPr>
            <a:spLocks noGrp="1"/>
          </p:cNvSpPr>
          <p:nvPr>
            <p:ph idx="1"/>
          </p:nvPr>
        </p:nvSpPr>
        <p:spPr>
          <a:xfrm>
            <a:off x="6244930" y="1975104"/>
            <a:ext cx="7103404" cy="5364985"/>
          </a:xfrm>
        </p:spPr>
        <p:txBody>
          <a:bodyPr vert="horz" lIns="91440" tIns="45720" rIns="91440" bIns="45720" rtlCol="0">
            <a:normAutofit/>
          </a:bodyPr>
          <a:lstStyle/>
          <a:p>
            <a:pPr>
              <a:lnSpc>
                <a:spcPct val="90000"/>
              </a:lnSpc>
            </a:pPr>
            <a:r>
              <a:rPr lang="en-US" sz="2000">
                <a:ea typeface="+mn-lt"/>
                <a:cs typeface="+mn-lt"/>
              </a:rPr>
              <a:t>Creating a wind speed checker using an Arduino and an anemometer involves integrating a sensor that measures wind speed with a microcontroller to process and display the data. The anemometer, typically a cup or vane type, generates pulses proportional to the wind speed. These pulses are read by the Arduino, which is programmed to convert them into a wind speed measurement. By connecting the anemometer to the Arduino's digital input pins and writing a simple program, you can accurately measure and monitor wind speed. The Arduino can then output the wind speed data to an LCD display or a computer, providing real-time monitoring. This project combines basic principles of electronics and programming, making it an excellent introduction to sensor integration and environmental data collection.</a:t>
            </a:r>
            <a:endParaRPr lang="en-US" sz="2000"/>
          </a:p>
          <a:p>
            <a:pPr marL="0" indent="0">
              <a:lnSpc>
                <a:spcPct val="90000"/>
              </a:lnSpc>
              <a:buNone/>
            </a:pPr>
            <a:endParaRPr lang="en-US" sz="2000"/>
          </a:p>
          <a:p>
            <a:pPr>
              <a:lnSpc>
                <a:spcPct val="90000"/>
              </a:lnSpc>
            </a:pPr>
            <a:endParaRPr lang="en-US" sz="2000"/>
          </a:p>
        </p:txBody>
      </p:sp>
    </p:spTree>
    <p:extLst>
      <p:ext uri="{BB962C8B-B14F-4D97-AF65-F5344CB8AC3E}">
        <p14:creationId xmlns:p14="http://schemas.microsoft.com/office/powerpoint/2010/main" val="724664816"/>
      </p:ext>
    </p:extLst>
  </p:cSld>
  <p:clrMapOvr>
    <a:overrideClrMapping bg1="lt1" tx1="dk1" bg2="lt2" tx2="dk2" accent1="accent1" accent2="accent2" accent3="accent3" accent4="accent4" accent5="accent5" accent6="accent6" hlink="hlink" folHlink="folHlink"/>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AA0C-3D49-B9A5-87EB-48E8CB6D8B99}"/>
              </a:ext>
            </a:extLst>
          </p:cNvPr>
          <p:cNvSpPr>
            <a:spLocks noGrp="1"/>
          </p:cNvSpPr>
          <p:nvPr>
            <p:ph type="title"/>
          </p:nvPr>
        </p:nvSpPr>
        <p:spPr>
          <a:xfrm>
            <a:off x="7802170" y="438150"/>
            <a:ext cx="5822388" cy="2481703"/>
          </a:xfrm>
        </p:spPr>
        <p:txBody>
          <a:bodyPr anchor="b">
            <a:normAutofit/>
          </a:bodyPr>
          <a:lstStyle/>
          <a:p>
            <a:r>
              <a:rPr lang="en-US" sz="4100"/>
              <a:t>Components required</a:t>
            </a:r>
          </a:p>
        </p:txBody>
      </p:sp>
      <p:sp>
        <p:nvSpPr>
          <p:cNvPr id="3" name="Content Placeholder 2">
            <a:extLst>
              <a:ext uri="{FF2B5EF4-FFF2-40B4-BE49-F238E27FC236}">
                <a16:creationId xmlns:a16="http://schemas.microsoft.com/office/drawing/2014/main" id="{8B2F280F-EE99-2717-D2FA-F8929DF91CD5}"/>
              </a:ext>
            </a:extLst>
          </p:cNvPr>
          <p:cNvSpPr>
            <a:spLocks noGrp="1"/>
          </p:cNvSpPr>
          <p:nvPr>
            <p:ph idx="1"/>
          </p:nvPr>
        </p:nvSpPr>
        <p:spPr>
          <a:xfrm>
            <a:off x="7802170" y="3416221"/>
            <a:ext cx="5822388" cy="3996133"/>
          </a:xfrm>
        </p:spPr>
        <p:txBody>
          <a:bodyPr vert="horz" lIns="91440" tIns="45720" rIns="91440" bIns="45720" rtlCol="0">
            <a:normAutofit/>
          </a:bodyPr>
          <a:lstStyle/>
          <a:p>
            <a:r>
              <a:rPr lang="en-US" sz="2600">
                <a:ea typeface="+mn-lt"/>
                <a:cs typeface="+mn-lt"/>
              </a:rPr>
              <a:t>Anemometer </a:t>
            </a:r>
          </a:p>
          <a:p>
            <a:r>
              <a:rPr lang="en-US" sz="2600"/>
              <a:t>Arduino</a:t>
            </a:r>
          </a:p>
          <a:p>
            <a:r>
              <a:rPr lang="en-US" sz="2600"/>
              <a:t>LCD Display</a:t>
            </a:r>
          </a:p>
          <a:p>
            <a:r>
              <a:rPr lang="en-US" sz="2600"/>
              <a:t>Wind Speed Measurement</a:t>
            </a:r>
          </a:p>
          <a:p>
            <a:r>
              <a:rPr lang="en-US" sz="2600"/>
              <a:t>Processing and Calculation</a:t>
            </a:r>
          </a:p>
          <a:p>
            <a:r>
              <a:rPr lang="en-US" sz="2600"/>
              <a:t>Display output</a:t>
            </a:r>
          </a:p>
        </p:txBody>
      </p:sp>
      <p:sp>
        <p:nvSpPr>
          <p:cNvPr id="4" name="Date Placeholder 3">
            <a:extLst>
              <a:ext uri="{FF2B5EF4-FFF2-40B4-BE49-F238E27FC236}">
                <a16:creationId xmlns:a16="http://schemas.microsoft.com/office/drawing/2014/main" id="{1555AECD-FAC1-2378-45F3-0CFB9BEACB48}"/>
              </a:ext>
            </a:extLst>
          </p:cNvPr>
          <p:cNvSpPr>
            <a:spLocks noGrp="1"/>
          </p:cNvSpPr>
          <p:nvPr>
            <p:ph type="dt" sz="half" idx="10"/>
          </p:nvPr>
        </p:nvSpPr>
        <p:spPr>
          <a:xfrm>
            <a:off x="1005840" y="7627620"/>
            <a:ext cx="3291840" cy="438150"/>
          </a:xfrm>
        </p:spPr>
        <p:txBody>
          <a:bodyPr>
            <a:normAutofit/>
          </a:bodyPr>
          <a:lstStyle/>
          <a:p>
            <a:pPr>
              <a:spcAft>
                <a:spcPts val="600"/>
              </a:spcAft>
            </a:pPr>
            <a:fld id="{64EB5691-EA5B-4B5D-A484-134E0F575FFE}" type="datetime1">
              <a:rPr lang="en-US">
                <a:solidFill>
                  <a:srgbClr val="FFFFFF"/>
                </a:solidFill>
              </a:rPr>
              <a:pPr>
                <a:spcAft>
                  <a:spcPts val="600"/>
                </a:spcAft>
              </a:pPr>
              <a:t>7/19/2024</a:t>
            </a:fld>
            <a:endParaRPr lang="en-US">
              <a:solidFill>
                <a:srgbClr val="FFFFFF"/>
              </a:solidFill>
            </a:endParaRPr>
          </a:p>
        </p:txBody>
      </p:sp>
      <p:sp>
        <p:nvSpPr>
          <p:cNvPr id="5" name="Footer Placeholder 4">
            <a:extLst>
              <a:ext uri="{FF2B5EF4-FFF2-40B4-BE49-F238E27FC236}">
                <a16:creationId xmlns:a16="http://schemas.microsoft.com/office/drawing/2014/main" id="{092AA1E4-6BB9-0CBC-C868-1FB5CEC03A75}"/>
              </a:ext>
            </a:extLst>
          </p:cNvPr>
          <p:cNvSpPr>
            <a:spLocks noGrp="1"/>
          </p:cNvSpPr>
          <p:nvPr>
            <p:ph type="ftr" sz="quarter" idx="11"/>
          </p:nvPr>
        </p:nvSpPr>
        <p:spPr>
          <a:xfrm>
            <a:off x="7802170" y="7627620"/>
            <a:ext cx="4937760" cy="438150"/>
          </a:xfrm>
        </p:spPr>
        <p:txBody>
          <a:bodyPr>
            <a:normAutofit/>
          </a:bodyPr>
          <a:lstStyle/>
          <a:p>
            <a:pPr algn="l">
              <a:lnSpc>
                <a:spcPct val="90000"/>
              </a:lnSpc>
              <a:spcAft>
                <a:spcPts val="600"/>
              </a:spcAft>
            </a:pPr>
            <a:r>
              <a:rPr lang="en-US" sz="900"/>
              <a:t>
              </a:t>
            </a:r>
          </a:p>
        </p:txBody>
      </p:sp>
      <p:sp>
        <p:nvSpPr>
          <p:cNvPr id="6" name="Slide Number Placeholder 5">
            <a:extLst>
              <a:ext uri="{FF2B5EF4-FFF2-40B4-BE49-F238E27FC236}">
                <a16:creationId xmlns:a16="http://schemas.microsoft.com/office/drawing/2014/main" id="{BEFB8774-0E18-EE1D-6F25-A598961FE17A}"/>
              </a:ext>
            </a:extLst>
          </p:cNvPr>
          <p:cNvSpPr>
            <a:spLocks noGrp="1"/>
          </p:cNvSpPr>
          <p:nvPr>
            <p:ph type="sldNum" sz="quarter" idx="12"/>
          </p:nvPr>
        </p:nvSpPr>
        <p:spPr>
          <a:xfrm>
            <a:off x="12739929" y="7627620"/>
            <a:ext cx="884629" cy="438150"/>
          </a:xfrm>
        </p:spPr>
        <p:txBody>
          <a:bodyPr>
            <a:normAutofit fontScale="77500" lnSpcReduction="20000"/>
          </a:bodyPr>
          <a:lstStyle/>
          <a:p>
            <a:pPr>
              <a:spcAft>
                <a:spcPts val="600"/>
              </a:spcAft>
            </a:pPr>
            <a:fld id="{196A61CA-0502-4EE4-9724-96EA822543E5}" type="slidenum">
              <a:rPr lang="en-US"/>
              <a:pPr>
                <a:spcAft>
                  <a:spcPts val="600"/>
                </a:spcAft>
              </a:pPr>
              <a:t>4</a:t>
            </a:fld>
            <a:endParaRPr lang="en-US"/>
          </a:p>
        </p:txBody>
      </p:sp>
      <p:pic>
        <p:nvPicPr>
          <p:cNvPr id="7" name="Picture 6" descr="A green electronic device with a black screen&#10;&#10;Description automatically generated">
            <a:extLst>
              <a:ext uri="{FF2B5EF4-FFF2-40B4-BE49-F238E27FC236}">
                <a16:creationId xmlns:a16="http://schemas.microsoft.com/office/drawing/2014/main" id="{0EC974D4-E7DA-06C5-4B85-CFAE312E10E0}"/>
              </a:ext>
            </a:extLst>
          </p:cNvPr>
          <p:cNvPicPr>
            <a:picLocks noChangeAspect="1"/>
          </p:cNvPicPr>
          <p:nvPr/>
        </p:nvPicPr>
        <p:blipFill>
          <a:blip r:embed="rId2">
            <a:extLst>
              <a:ext uri="{837473B0-CC2E-450A-ABE3-18F120FF3D39}">
                <a1611:picAttrSrcUrl xmlns:a1611="http://schemas.microsoft.com/office/drawing/2016/11/main" r:id="rId3"/>
              </a:ext>
            </a:extLst>
          </a:blip>
          <a:srcRect l="4249" r="6828" b="1"/>
          <a:stretch/>
        </p:blipFill>
        <p:spPr>
          <a:xfrm>
            <a:off x="2" y="2"/>
            <a:ext cx="3447736" cy="3024184"/>
          </a:xfrm>
          <a:custGeom>
            <a:avLst/>
            <a:gdLst/>
            <a:ahLst/>
            <a:cxnLst/>
            <a:rect l="l" t="t" r="r" b="b"/>
            <a:pathLst>
              <a:path w="2873113" h="2520153">
                <a:moveTo>
                  <a:pt x="0" y="0"/>
                </a:moveTo>
                <a:lnTo>
                  <a:pt x="2863050" y="0"/>
                </a:lnTo>
                <a:lnTo>
                  <a:pt x="2860357" y="23417"/>
                </a:lnTo>
                <a:cubicBezTo>
                  <a:pt x="2854714" y="58297"/>
                  <a:pt x="2848787" y="93209"/>
                  <a:pt x="2846577" y="128562"/>
                </a:cubicBezTo>
                <a:cubicBezTo>
                  <a:pt x="2835325" y="313204"/>
                  <a:pt x="2844701" y="497594"/>
                  <a:pt x="2857292" y="681606"/>
                </a:cubicBezTo>
                <a:cubicBezTo>
                  <a:pt x="2874974" y="930009"/>
                  <a:pt x="2873501" y="1179283"/>
                  <a:pt x="2852872" y="1427485"/>
                </a:cubicBezTo>
                <a:cubicBezTo>
                  <a:pt x="2831655" y="1647555"/>
                  <a:pt x="2835660" y="1869138"/>
                  <a:pt x="2864794" y="2088415"/>
                </a:cubicBezTo>
                <a:cubicBezTo>
                  <a:pt x="2882609" y="2212685"/>
                  <a:pt x="2866535" y="2338091"/>
                  <a:pt x="2864794" y="2462992"/>
                </a:cubicBezTo>
                <a:lnTo>
                  <a:pt x="2863832" y="2503401"/>
                </a:lnTo>
                <a:lnTo>
                  <a:pt x="2759379" y="2506812"/>
                </a:lnTo>
                <a:cubicBezTo>
                  <a:pt x="2718815" y="2505399"/>
                  <a:pt x="2678327" y="2501250"/>
                  <a:pt x="2638141" y="2494371"/>
                </a:cubicBezTo>
                <a:cubicBezTo>
                  <a:pt x="2542898" y="2477013"/>
                  <a:pt x="2447655" y="2484775"/>
                  <a:pt x="2352412" y="2491125"/>
                </a:cubicBezTo>
                <a:cubicBezTo>
                  <a:pt x="2090938" y="2508483"/>
                  <a:pt x="1829464" y="2529652"/>
                  <a:pt x="1567101" y="2515539"/>
                </a:cubicBezTo>
                <a:cubicBezTo>
                  <a:pt x="1511098" y="2512576"/>
                  <a:pt x="1456492" y="2499593"/>
                  <a:pt x="1400871" y="2494229"/>
                </a:cubicBezTo>
                <a:cubicBezTo>
                  <a:pt x="1239211" y="2478564"/>
                  <a:pt x="1078187" y="2496912"/>
                  <a:pt x="916909" y="2504391"/>
                </a:cubicBezTo>
                <a:cubicBezTo>
                  <a:pt x="738423" y="2515144"/>
                  <a:pt x="559493" y="2512971"/>
                  <a:pt x="381262" y="2497899"/>
                </a:cubicBezTo>
                <a:cubicBezTo>
                  <a:pt x="284495" y="2488444"/>
                  <a:pt x="187601" y="2485233"/>
                  <a:pt x="90675" y="2486397"/>
                </a:cubicBezTo>
                <a:lnTo>
                  <a:pt x="0" y="2490996"/>
                </a:lnTo>
                <a:close/>
              </a:path>
            </a:pathLst>
          </a:custGeom>
        </p:spPr>
      </p:pic>
      <p:pic>
        <p:nvPicPr>
          <p:cNvPr id="10" name="Picture 9" descr="A close-up of a blue circuit board&#10;&#10;Description automatically generated">
            <a:extLst>
              <a:ext uri="{FF2B5EF4-FFF2-40B4-BE49-F238E27FC236}">
                <a16:creationId xmlns:a16="http://schemas.microsoft.com/office/drawing/2014/main" id="{69F10D1F-FDB4-4C32-8E8F-C0EB9C4FAF31}"/>
              </a:ext>
            </a:extLst>
          </p:cNvPr>
          <p:cNvPicPr>
            <a:picLocks noChangeAspect="1"/>
          </p:cNvPicPr>
          <p:nvPr/>
        </p:nvPicPr>
        <p:blipFill>
          <a:blip r:embed="rId4">
            <a:extLst>
              <a:ext uri="{837473B0-CC2E-450A-ABE3-18F120FF3D39}">
                <a1611:picAttrSrcUrl xmlns:a1611="http://schemas.microsoft.com/office/drawing/2016/11/main" r:id="rId5"/>
              </a:ext>
            </a:extLst>
          </a:blip>
          <a:srcRect l="12399" r="12421" b="3"/>
          <a:stretch/>
        </p:blipFill>
        <p:spPr>
          <a:xfrm>
            <a:off x="3672523" y="10"/>
            <a:ext cx="3412287" cy="3029550"/>
          </a:xfrm>
          <a:custGeom>
            <a:avLst/>
            <a:gdLst/>
            <a:ahLst/>
            <a:cxnLst/>
            <a:rect l="l" t="t" r="r" b="b"/>
            <a:pathLst>
              <a:path w="2843573" h="2524634">
                <a:moveTo>
                  <a:pt x="26682" y="0"/>
                </a:moveTo>
                <a:lnTo>
                  <a:pt x="2822452" y="0"/>
                </a:lnTo>
                <a:lnTo>
                  <a:pt x="2820993" y="10824"/>
                </a:lnTo>
                <a:cubicBezTo>
                  <a:pt x="2808235" y="122326"/>
                  <a:pt x="2818697" y="233190"/>
                  <a:pt x="2829285" y="343799"/>
                </a:cubicBezTo>
                <a:cubicBezTo>
                  <a:pt x="2840997" y="479092"/>
                  <a:pt x="2837348" y="615270"/>
                  <a:pt x="2818441" y="749749"/>
                </a:cubicBezTo>
                <a:cubicBezTo>
                  <a:pt x="2807788" y="840800"/>
                  <a:pt x="2808044" y="932796"/>
                  <a:pt x="2819207" y="1023783"/>
                </a:cubicBezTo>
                <a:cubicBezTo>
                  <a:pt x="2837578" y="1193205"/>
                  <a:pt x="2863349" y="1363775"/>
                  <a:pt x="2819207" y="1534090"/>
                </a:cubicBezTo>
                <a:cubicBezTo>
                  <a:pt x="2800453" y="1606554"/>
                  <a:pt x="2806449" y="1682589"/>
                  <a:pt x="2816911" y="1756456"/>
                </a:cubicBezTo>
                <a:cubicBezTo>
                  <a:pt x="2833853" y="1883025"/>
                  <a:pt x="2834796" y="2011227"/>
                  <a:pt x="2819717" y="2138038"/>
                </a:cubicBezTo>
                <a:cubicBezTo>
                  <a:pt x="2811335" y="2205118"/>
                  <a:pt x="2811679" y="2273002"/>
                  <a:pt x="2820738" y="2339992"/>
                </a:cubicBezTo>
                <a:cubicBezTo>
                  <a:pt x="2827117" y="2381582"/>
                  <a:pt x="2826415" y="2423364"/>
                  <a:pt x="2825315" y="2465177"/>
                </a:cubicBezTo>
                <a:lnTo>
                  <a:pt x="2825058" y="2479654"/>
                </a:lnTo>
                <a:lnTo>
                  <a:pt x="2679762" y="2483128"/>
                </a:lnTo>
                <a:cubicBezTo>
                  <a:pt x="2618897" y="2485860"/>
                  <a:pt x="2558084" y="2490067"/>
                  <a:pt x="2497351" y="2496347"/>
                </a:cubicBezTo>
                <a:cubicBezTo>
                  <a:pt x="2332771" y="2513422"/>
                  <a:pt x="2168953" y="2506649"/>
                  <a:pt x="2004501" y="2503544"/>
                </a:cubicBezTo>
                <a:cubicBezTo>
                  <a:pt x="1819728" y="2500017"/>
                  <a:pt x="1634831" y="2501710"/>
                  <a:pt x="1450058" y="2501710"/>
                </a:cubicBezTo>
                <a:cubicBezTo>
                  <a:pt x="1369673" y="2501992"/>
                  <a:pt x="1289796" y="2497193"/>
                  <a:pt x="1209792" y="2489009"/>
                </a:cubicBezTo>
                <a:cubicBezTo>
                  <a:pt x="1093723" y="2477295"/>
                  <a:pt x="978288" y="2491407"/>
                  <a:pt x="863997" y="2510177"/>
                </a:cubicBezTo>
                <a:cubicBezTo>
                  <a:pt x="784361" y="2521298"/>
                  <a:pt x="704102" y="2526010"/>
                  <a:pt x="623857" y="2524289"/>
                </a:cubicBezTo>
                <a:cubicBezTo>
                  <a:pt x="427783" y="2524430"/>
                  <a:pt x="232091" y="2514693"/>
                  <a:pt x="36524" y="2497052"/>
                </a:cubicBezTo>
                <a:lnTo>
                  <a:pt x="13350" y="2496674"/>
                </a:lnTo>
                <a:lnTo>
                  <a:pt x="17533" y="2292198"/>
                </a:lnTo>
                <a:cubicBezTo>
                  <a:pt x="19808" y="2209062"/>
                  <a:pt x="21290" y="2125926"/>
                  <a:pt x="17874" y="2042789"/>
                </a:cubicBezTo>
                <a:cubicBezTo>
                  <a:pt x="8899" y="1823109"/>
                  <a:pt x="-1415" y="1603430"/>
                  <a:pt x="13052" y="1383876"/>
                </a:cubicBezTo>
                <a:cubicBezTo>
                  <a:pt x="22963" y="1233390"/>
                  <a:pt x="35957" y="1082147"/>
                  <a:pt x="31938" y="930905"/>
                </a:cubicBezTo>
                <a:cubicBezTo>
                  <a:pt x="27652" y="775629"/>
                  <a:pt x="13587" y="620983"/>
                  <a:pt x="3274" y="466086"/>
                </a:cubicBezTo>
                <a:cubicBezTo>
                  <a:pt x="-4187" y="352451"/>
                  <a:pt x="1117" y="238378"/>
                  <a:pt x="19079" y="125790"/>
                </a:cubicBezTo>
                <a:cubicBezTo>
                  <a:pt x="25442" y="85647"/>
                  <a:pt x="27250" y="45378"/>
                  <a:pt x="26899" y="5094"/>
                </a:cubicBezTo>
                <a:close/>
              </a:path>
            </a:pathLst>
          </a:custGeom>
        </p:spPr>
      </p:pic>
      <p:pic>
        <p:nvPicPr>
          <p:cNvPr id="18" name="Picture 17" descr="A close up of a usb cable&#10;&#10;Description automatically generated">
            <a:extLst>
              <a:ext uri="{FF2B5EF4-FFF2-40B4-BE49-F238E27FC236}">
                <a16:creationId xmlns:a16="http://schemas.microsoft.com/office/drawing/2014/main" id="{5132F7B3-C6E3-19B1-7848-DCCA1E5570C7}"/>
              </a:ext>
            </a:extLst>
          </p:cNvPr>
          <p:cNvPicPr>
            <a:picLocks noChangeAspect="1"/>
          </p:cNvPicPr>
          <p:nvPr/>
        </p:nvPicPr>
        <p:blipFill>
          <a:blip r:embed="rId6">
            <a:extLst>
              <a:ext uri="{837473B0-CC2E-450A-ABE3-18F120FF3D39}">
                <a1611:picAttrSrcUrl xmlns:a1611="http://schemas.microsoft.com/office/drawing/2016/11/main" r:id="rId7"/>
              </a:ext>
            </a:extLst>
          </a:blip>
          <a:srcRect r="13678" b="-2"/>
          <a:stretch/>
        </p:blipFill>
        <p:spPr>
          <a:xfrm>
            <a:off x="1" y="3259288"/>
            <a:ext cx="7091550" cy="4970309"/>
          </a:xfrm>
          <a:custGeom>
            <a:avLst/>
            <a:gdLst/>
            <a:ahLst/>
            <a:cxnLst/>
            <a:rect l="l" t="t" r="r" b="b"/>
            <a:pathLst>
              <a:path w="5909625" h="4141924">
                <a:moveTo>
                  <a:pt x="1823444" y="1329"/>
                </a:moveTo>
                <a:cubicBezTo>
                  <a:pt x="1893960" y="3895"/>
                  <a:pt x="1964367" y="10183"/>
                  <a:pt x="2034428" y="20181"/>
                </a:cubicBezTo>
                <a:cubicBezTo>
                  <a:pt x="2139449" y="36834"/>
                  <a:pt x="2245360" y="26532"/>
                  <a:pt x="2350889" y="19476"/>
                </a:cubicBezTo>
                <a:cubicBezTo>
                  <a:pt x="2478642" y="10867"/>
                  <a:pt x="2606268" y="6210"/>
                  <a:pt x="2734275" y="20323"/>
                </a:cubicBezTo>
                <a:cubicBezTo>
                  <a:pt x="2825326" y="30483"/>
                  <a:pt x="2916886" y="21029"/>
                  <a:pt x="3008193" y="15383"/>
                </a:cubicBezTo>
                <a:cubicBezTo>
                  <a:pt x="3103486" y="8045"/>
                  <a:pt x="3199137" y="8045"/>
                  <a:pt x="3294430" y="15383"/>
                </a:cubicBezTo>
                <a:cubicBezTo>
                  <a:pt x="3381546" y="22750"/>
                  <a:pt x="3469080" y="21000"/>
                  <a:pt x="3555904" y="10161"/>
                </a:cubicBezTo>
                <a:cubicBezTo>
                  <a:pt x="3657497" y="-1693"/>
                  <a:pt x="3759089" y="7480"/>
                  <a:pt x="3860682" y="16089"/>
                </a:cubicBezTo>
                <a:cubicBezTo>
                  <a:pt x="4039485" y="31472"/>
                  <a:pt x="4218161" y="24557"/>
                  <a:pt x="4396583" y="13266"/>
                </a:cubicBezTo>
                <a:cubicBezTo>
                  <a:pt x="4519422" y="6041"/>
                  <a:pt x="4642589" y="10007"/>
                  <a:pt x="4764856" y="25121"/>
                </a:cubicBezTo>
                <a:cubicBezTo>
                  <a:pt x="4813493" y="30483"/>
                  <a:pt x="4862258" y="29496"/>
                  <a:pt x="4911023" y="30483"/>
                </a:cubicBezTo>
                <a:cubicBezTo>
                  <a:pt x="4915721" y="30625"/>
                  <a:pt x="4920801" y="29108"/>
                  <a:pt x="4925690" y="28984"/>
                </a:cubicBezTo>
                <a:lnTo>
                  <a:pt x="4927821" y="30065"/>
                </a:lnTo>
                <a:lnTo>
                  <a:pt x="4960258" y="27641"/>
                </a:lnTo>
                <a:lnTo>
                  <a:pt x="4964870" y="27986"/>
                </a:lnTo>
                <a:lnTo>
                  <a:pt x="4964882" y="27978"/>
                </a:lnTo>
                <a:cubicBezTo>
                  <a:pt x="4969755" y="27908"/>
                  <a:pt x="4974899" y="29284"/>
                  <a:pt x="4979471" y="28790"/>
                </a:cubicBezTo>
                <a:cubicBezTo>
                  <a:pt x="5154578" y="12123"/>
                  <a:pt x="5330536" y="9611"/>
                  <a:pt x="5505974" y="21310"/>
                </a:cubicBezTo>
                <a:cubicBezTo>
                  <a:pt x="5586740" y="25614"/>
                  <a:pt x="5667442" y="25544"/>
                  <a:pt x="5748129" y="23092"/>
                </a:cubicBezTo>
                <a:lnTo>
                  <a:pt x="5892006" y="15658"/>
                </a:lnTo>
                <a:lnTo>
                  <a:pt x="5894187" y="91357"/>
                </a:lnTo>
                <a:cubicBezTo>
                  <a:pt x="5891252" y="119679"/>
                  <a:pt x="5887042" y="148001"/>
                  <a:pt x="5881429" y="176068"/>
                </a:cubicBezTo>
                <a:cubicBezTo>
                  <a:pt x="5868671" y="240494"/>
                  <a:pt x="5878112" y="303645"/>
                  <a:pt x="5888063" y="367433"/>
                </a:cubicBezTo>
                <a:cubicBezTo>
                  <a:pt x="5896291" y="414790"/>
                  <a:pt x="5896291" y="463218"/>
                  <a:pt x="5888063" y="510574"/>
                </a:cubicBezTo>
                <a:cubicBezTo>
                  <a:pt x="5868926" y="612636"/>
                  <a:pt x="5879515" y="714697"/>
                  <a:pt x="5889083" y="815610"/>
                </a:cubicBezTo>
                <a:cubicBezTo>
                  <a:pt x="5901841" y="951224"/>
                  <a:pt x="5908220" y="1085690"/>
                  <a:pt x="5876326" y="1220284"/>
                </a:cubicBezTo>
                <a:cubicBezTo>
                  <a:pt x="5856296" y="1304994"/>
                  <a:pt x="5872754" y="1390981"/>
                  <a:pt x="5883342" y="1475437"/>
                </a:cubicBezTo>
                <a:cubicBezTo>
                  <a:pt x="5891354" y="1538243"/>
                  <a:pt x="5892298" y="1601751"/>
                  <a:pt x="5886149" y="1664761"/>
                </a:cubicBezTo>
                <a:cubicBezTo>
                  <a:pt x="5876836" y="1760329"/>
                  <a:pt x="5880140" y="1856713"/>
                  <a:pt x="5895972" y="1951426"/>
                </a:cubicBezTo>
                <a:cubicBezTo>
                  <a:pt x="5905362" y="2004791"/>
                  <a:pt x="5901727" y="2059623"/>
                  <a:pt x="5885384" y="2111279"/>
                </a:cubicBezTo>
                <a:cubicBezTo>
                  <a:pt x="5861527" y="2185401"/>
                  <a:pt x="5875943" y="2261054"/>
                  <a:pt x="5885384" y="2335942"/>
                </a:cubicBezTo>
                <a:cubicBezTo>
                  <a:pt x="5899545" y="2453440"/>
                  <a:pt x="5916513" y="2570683"/>
                  <a:pt x="5906434" y="2689584"/>
                </a:cubicBezTo>
                <a:cubicBezTo>
                  <a:pt x="5904839" y="2722155"/>
                  <a:pt x="5900310" y="2754521"/>
                  <a:pt x="5892910" y="2786288"/>
                </a:cubicBezTo>
                <a:cubicBezTo>
                  <a:pt x="5859473" y="2908978"/>
                  <a:pt x="5857980" y="3038188"/>
                  <a:pt x="5888573" y="3161618"/>
                </a:cubicBezTo>
                <a:cubicBezTo>
                  <a:pt x="5920978" y="3294426"/>
                  <a:pt x="5914089" y="3426468"/>
                  <a:pt x="5880791" y="3558127"/>
                </a:cubicBezTo>
                <a:cubicBezTo>
                  <a:pt x="5844074" y="3697862"/>
                  <a:pt x="5840847" y="3844294"/>
                  <a:pt x="5871350" y="3985509"/>
                </a:cubicBezTo>
                <a:lnTo>
                  <a:pt x="5884107" y="4141924"/>
                </a:lnTo>
                <a:lnTo>
                  <a:pt x="0" y="4141924"/>
                </a:lnTo>
                <a:lnTo>
                  <a:pt x="0" y="18996"/>
                </a:lnTo>
                <a:lnTo>
                  <a:pt x="114789" y="16636"/>
                </a:lnTo>
                <a:cubicBezTo>
                  <a:pt x="229350" y="12949"/>
                  <a:pt x="343737" y="7904"/>
                  <a:pt x="457838" y="9315"/>
                </a:cubicBezTo>
                <a:cubicBezTo>
                  <a:pt x="553081" y="10444"/>
                  <a:pt x="648070" y="31612"/>
                  <a:pt x="743567" y="27661"/>
                </a:cubicBezTo>
                <a:cubicBezTo>
                  <a:pt x="1032979" y="16089"/>
                  <a:pt x="1322518" y="19899"/>
                  <a:pt x="1611803" y="4799"/>
                </a:cubicBezTo>
                <a:cubicBezTo>
                  <a:pt x="1682301" y="-85"/>
                  <a:pt x="1752927" y="-1238"/>
                  <a:pt x="1823444" y="1329"/>
                </a:cubicBezTo>
                <a:close/>
              </a:path>
            </a:pathLst>
          </a:custGeom>
        </p:spPr>
      </p:pic>
    </p:spTree>
    <p:extLst>
      <p:ext uri="{BB962C8B-B14F-4D97-AF65-F5344CB8AC3E}">
        <p14:creationId xmlns:p14="http://schemas.microsoft.com/office/powerpoint/2010/main" val="3724880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398" cy="82296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1C82E-A136-F6C0-E60A-718ADDB4A746}"/>
              </a:ext>
            </a:extLst>
          </p:cNvPr>
          <p:cNvSpPr>
            <a:spLocks noGrp="1"/>
          </p:cNvSpPr>
          <p:nvPr>
            <p:ph type="title"/>
          </p:nvPr>
        </p:nvSpPr>
        <p:spPr>
          <a:xfrm>
            <a:off x="778714" y="1276100"/>
            <a:ext cx="4206594" cy="5610475"/>
          </a:xfrm>
        </p:spPr>
        <p:txBody>
          <a:bodyPr anchor="ctr">
            <a:normAutofit/>
          </a:bodyPr>
          <a:lstStyle/>
          <a:p>
            <a:r>
              <a:rPr lang="en-US" sz="4700">
                <a:solidFill>
                  <a:srgbClr val="F2F2F2"/>
                </a:solidFill>
              </a:rPr>
              <a:t>Anemometer </a:t>
            </a:r>
          </a:p>
        </p:txBody>
      </p:sp>
      <p:sp>
        <p:nvSpPr>
          <p:cNvPr id="47" name="Rectangle 46">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66867" y="0"/>
            <a:ext cx="9063533" cy="822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25" y="581558"/>
            <a:ext cx="7900918" cy="6887024"/>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30937"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22B89B18-5EE3-1E76-4706-5D23C7338FEB}"/>
              </a:ext>
            </a:extLst>
          </p:cNvPr>
          <p:cNvSpPr>
            <a:spLocks noGrp="1"/>
          </p:cNvSpPr>
          <p:nvPr>
            <p:ph type="sldNum" sz="quarter" idx="12"/>
          </p:nvPr>
        </p:nvSpPr>
        <p:spPr>
          <a:xfrm>
            <a:off x="12423048" y="354874"/>
            <a:ext cx="1005838" cy="921225"/>
          </a:xfrm>
        </p:spPr>
        <p:txBody>
          <a:bodyPr>
            <a:normAutofit/>
          </a:bodyPr>
          <a:lstStyle/>
          <a:p>
            <a:pPr>
              <a:spcAft>
                <a:spcPts val="600"/>
              </a:spcAft>
            </a:pPr>
            <a:fld id="{6E91CC32-6A6B-4E2E-BBA1-6864F305DA26}" type="slidenum">
              <a:rPr lang="en-US">
                <a:solidFill>
                  <a:srgbClr val="FFFFFF"/>
                </a:solidFill>
              </a:rPr>
              <a:pPr>
                <a:spcAft>
                  <a:spcPts val="600"/>
                </a:spcAft>
              </a:pPr>
              <a:t>5</a:t>
            </a:fld>
            <a:endParaRPr lang="en-US">
              <a:solidFill>
                <a:srgbClr val="FFFFFF"/>
              </a:solidFill>
            </a:endParaRPr>
          </a:p>
        </p:txBody>
      </p:sp>
      <p:sp>
        <p:nvSpPr>
          <p:cNvPr id="5" name="Footer Placeholder 4">
            <a:extLst>
              <a:ext uri="{FF2B5EF4-FFF2-40B4-BE49-F238E27FC236}">
                <a16:creationId xmlns:a16="http://schemas.microsoft.com/office/drawing/2014/main" id="{289E3059-EC11-7D33-40C7-C8D5BDFFB4F3}"/>
              </a:ext>
            </a:extLst>
          </p:cNvPr>
          <p:cNvSpPr>
            <a:spLocks noGrp="1"/>
          </p:cNvSpPr>
          <p:nvPr>
            <p:ph type="ftr" sz="quarter" idx="11"/>
          </p:nvPr>
        </p:nvSpPr>
        <p:spPr>
          <a:xfrm>
            <a:off x="6100633" y="7626096"/>
            <a:ext cx="4631754" cy="365761"/>
          </a:xfrm>
        </p:spPr>
        <p:txBody>
          <a:bodyPr>
            <a:normAutofit/>
          </a:bodyPr>
          <a:lstStyle/>
          <a:p>
            <a:pPr>
              <a:lnSpc>
                <a:spcPct val="90000"/>
              </a:lnSpc>
              <a:spcAft>
                <a:spcPts val="600"/>
              </a:spcAft>
            </a:pPr>
            <a:r>
              <a:rPr lang="en-US" sz="700">
                <a:solidFill>
                  <a:schemeClr val="accent1"/>
                </a:solidFill>
              </a:rPr>
              <a:t>
              </a:t>
            </a:r>
          </a:p>
        </p:txBody>
      </p:sp>
      <p:sp>
        <p:nvSpPr>
          <p:cNvPr id="4" name="Date Placeholder 3">
            <a:extLst>
              <a:ext uri="{FF2B5EF4-FFF2-40B4-BE49-F238E27FC236}">
                <a16:creationId xmlns:a16="http://schemas.microsoft.com/office/drawing/2014/main" id="{B326B25E-99B2-2B24-1183-B239002E125D}"/>
              </a:ext>
            </a:extLst>
          </p:cNvPr>
          <p:cNvSpPr>
            <a:spLocks noGrp="1"/>
          </p:cNvSpPr>
          <p:nvPr>
            <p:ph type="dt" sz="half" idx="10"/>
          </p:nvPr>
        </p:nvSpPr>
        <p:spPr>
          <a:xfrm>
            <a:off x="11104881" y="7626096"/>
            <a:ext cx="2748279" cy="365758"/>
          </a:xfrm>
        </p:spPr>
        <p:txBody>
          <a:bodyPr anchor="t">
            <a:normAutofit/>
          </a:bodyPr>
          <a:lstStyle/>
          <a:p>
            <a:pPr algn="r">
              <a:spcAft>
                <a:spcPts val="600"/>
              </a:spcAft>
            </a:pPr>
            <a:fld id="{362EDB8D-3AE5-4A06-BDEF-C9639629711F}" type="datetime1">
              <a:rPr lang="en-US">
                <a:solidFill>
                  <a:schemeClr val="accent1"/>
                </a:solidFill>
              </a:rPr>
              <a:pPr algn="r">
                <a:spcAft>
                  <a:spcPts val="600"/>
                </a:spcAft>
              </a:pPr>
              <a:t>7/19/2024</a:t>
            </a:fld>
            <a:endParaRPr lang="en-US">
              <a:solidFill>
                <a:schemeClr val="accent1"/>
              </a:solidFill>
            </a:endParaRPr>
          </a:p>
        </p:txBody>
      </p:sp>
      <p:graphicFrame>
        <p:nvGraphicFramePr>
          <p:cNvPr id="8" name="Content Placeholder 2">
            <a:extLst>
              <a:ext uri="{FF2B5EF4-FFF2-40B4-BE49-F238E27FC236}">
                <a16:creationId xmlns:a16="http://schemas.microsoft.com/office/drawing/2014/main" id="{CB1E6274-C219-6A5C-D081-9B876C5DDA53}"/>
              </a:ext>
            </a:extLst>
          </p:cNvPr>
          <p:cNvGraphicFramePr>
            <a:graphicFrameLocks noGrp="1"/>
          </p:cNvGraphicFramePr>
          <p:nvPr>
            <p:ph idx="1"/>
            <p:extLst>
              <p:ext uri="{D42A27DB-BD31-4B8C-83A1-F6EECF244321}">
                <p14:modId xmlns:p14="http://schemas.microsoft.com/office/powerpoint/2010/main" val="2999761454"/>
              </p:ext>
            </p:extLst>
          </p:nvPr>
        </p:nvGraphicFramePr>
        <p:xfrm>
          <a:off x="6730365" y="1158240"/>
          <a:ext cx="6737985" cy="5728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80455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3203622"/>
            <a:ext cx="4844414" cy="5025978"/>
          </a:xfrm>
          <a:prstGeom prst="rect">
            <a:avLst/>
          </a:prstGeom>
        </p:spPr>
      </p:pic>
      <p:pic>
        <p:nvPicPr>
          <p:cNvPr id="65" name="Picture 6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3470816"/>
            <a:ext cx="1826894" cy="2838544"/>
          </a:xfrm>
          <a:prstGeom prst="rect">
            <a:avLst/>
          </a:prstGeom>
        </p:spPr>
      </p:pic>
      <p:sp>
        <p:nvSpPr>
          <p:cNvPr id="66" name="Oval 6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7" name="Picture 6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9599294" y="0"/>
            <a:ext cx="1924064" cy="1369688"/>
          </a:xfrm>
          <a:prstGeom prst="rect">
            <a:avLst/>
          </a:prstGeom>
        </p:spPr>
      </p:pic>
      <p:pic>
        <p:nvPicPr>
          <p:cNvPr id="68" name="Picture 6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10327053" y="7315200"/>
            <a:ext cx="1192481" cy="914400"/>
          </a:xfrm>
          <a:prstGeom prst="rect">
            <a:avLst/>
          </a:prstGeom>
        </p:spPr>
      </p:pic>
      <p:sp>
        <p:nvSpPr>
          <p:cNvPr id="69" name="Rectangle 6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0" name="Rectangle 69">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24AC-3FE2-0D3B-613E-305C2635A7F1}"/>
              </a:ext>
            </a:extLst>
          </p:cNvPr>
          <p:cNvSpPr>
            <a:spLocks noGrp="1"/>
          </p:cNvSpPr>
          <p:nvPr>
            <p:ph type="title"/>
          </p:nvPr>
        </p:nvSpPr>
        <p:spPr>
          <a:xfrm>
            <a:off x="9840334" y="1591056"/>
            <a:ext cx="4012824" cy="3679808"/>
          </a:xfrm>
        </p:spPr>
        <p:txBody>
          <a:bodyPr vert="horz" lIns="91440" tIns="45720" rIns="91440" bIns="45720" rtlCol="0" anchor="b">
            <a:normAutofit/>
          </a:bodyPr>
          <a:lstStyle/>
          <a:p>
            <a:pPr defTabSz="457200"/>
            <a:r>
              <a:rPr lang="en-US" sz="6000" b="0" i="0" kern="1200">
                <a:solidFill>
                  <a:srgbClr val="EBEBEB"/>
                </a:solidFill>
                <a:latin typeface="+mj-lt"/>
                <a:ea typeface="+mj-ea"/>
                <a:cs typeface="+mj-cs"/>
              </a:rPr>
              <a:t>LAYOUT DIAGRAM</a:t>
            </a:r>
          </a:p>
        </p:txBody>
      </p:sp>
      <p:sp useBgFill="1">
        <p:nvSpPr>
          <p:cNvPr id="71" name="Rectangle 70">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296" y="767886"/>
            <a:ext cx="8298797" cy="6693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D20F1207-578B-8D12-7B83-0BDDA8A2A400}"/>
              </a:ext>
            </a:extLst>
          </p:cNvPr>
          <p:cNvSpPr>
            <a:spLocks noGrp="1"/>
          </p:cNvSpPr>
          <p:nvPr>
            <p:ph type="sldNum" sz="quarter" idx="12"/>
          </p:nvPr>
        </p:nvSpPr>
        <p:spPr>
          <a:xfrm>
            <a:off x="12423048" y="354874"/>
            <a:ext cx="1005838" cy="921225"/>
          </a:xfrm>
        </p:spPr>
        <p:txBody>
          <a:bodyPr vert="horz" lIns="91440" tIns="45720" rIns="91440" bIns="45720" rtlCol="0" anchor="b">
            <a:normAutofit/>
          </a:bodyPr>
          <a:lstStyle/>
          <a:p>
            <a:pPr defTabSz="914400">
              <a:spcAft>
                <a:spcPts val="600"/>
              </a:spcAft>
            </a:pPr>
            <a:fld id="{6E91CC32-6A6B-4E2E-BBA1-6864F305DA26}" type="slidenum">
              <a:rPr lang="en-US" sz="2800">
                <a:solidFill>
                  <a:srgbClr val="FFFFFF"/>
                </a:solidFill>
              </a:rPr>
              <a:pPr defTabSz="914400">
                <a:spcAft>
                  <a:spcPts val="600"/>
                </a:spcAft>
              </a:pPr>
              <a:t>6</a:t>
            </a:fld>
            <a:endParaRPr lang="en-US" sz="2800">
              <a:solidFill>
                <a:srgbClr val="FFFFFF"/>
              </a:solidFill>
            </a:endParaRPr>
          </a:p>
        </p:txBody>
      </p:sp>
      <p:sp>
        <p:nvSpPr>
          <p:cNvPr id="5" name="Footer Placeholder 4">
            <a:extLst>
              <a:ext uri="{FF2B5EF4-FFF2-40B4-BE49-F238E27FC236}">
                <a16:creationId xmlns:a16="http://schemas.microsoft.com/office/drawing/2014/main" id="{4CF423F4-76FA-F8CB-CFB9-7270DF4E2A43}"/>
              </a:ext>
            </a:extLst>
          </p:cNvPr>
          <p:cNvSpPr>
            <a:spLocks noGrp="1"/>
          </p:cNvSpPr>
          <p:nvPr>
            <p:ph type="ftr" sz="quarter" idx="11"/>
          </p:nvPr>
        </p:nvSpPr>
        <p:spPr>
          <a:xfrm>
            <a:off x="764298" y="7626096"/>
            <a:ext cx="4631754" cy="365761"/>
          </a:xfrm>
        </p:spPr>
        <p:txBody>
          <a:bodyPr vert="horz" lIns="91440" tIns="45720" rIns="91440" bIns="45720" rtlCol="0" anchor="b">
            <a:normAutofit/>
          </a:bodyPr>
          <a:lstStyle/>
          <a:p>
            <a:pPr defTabSz="914400">
              <a:lnSpc>
                <a:spcPct val="90000"/>
              </a:lnSpc>
              <a:spcAft>
                <a:spcPts val="600"/>
              </a:spcAft>
            </a:pPr>
            <a:r>
              <a:rPr lang="en-US" sz="700" b="0" i="0" kern="1200">
                <a:solidFill>
                  <a:srgbClr val="FFFFFF">
                    <a:alpha val="60000"/>
                  </a:srgbClr>
                </a:solidFill>
                <a:latin typeface="+mn-lt"/>
                <a:ea typeface="+mn-ea"/>
                <a:cs typeface="+mn-cs"/>
              </a:rPr>
              <a:t>
              </a:t>
            </a:r>
          </a:p>
        </p:txBody>
      </p:sp>
      <p:pic>
        <p:nvPicPr>
          <p:cNvPr id="7" name="Content Placeholder 6" descr="A circuit board with wires and a fan&#10;&#10;Description automatically generated">
            <a:extLst>
              <a:ext uri="{FF2B5EF4-FFF2-40B4-BE49-F238E27FC236}">
                <a16:creationId xmlns:a16="http://schemas.microsoft.com/office/drawing/2014/main" id="{40FEE088-E147-D07F-D31F-0CC5B905DD54}"/>
              </a:ext>
            </a:extLst>
          </p:cNvPr>
          <p:cNvPicPr>
            <a:picLocks noGrp="1" noChangeAspect="1"/>
          </p:cNvPicPr>
          <p:nvPr>
            <p:ph idx="1"/>
          </p:nvPr>
        </p:nvPicPr>
        <p:blipFill>
          <a:blip r:embed="rId6"/>
          <a:srcRect b="6622"/>
          <a:stretch/>
        </p:blipFill>
        <p:spPr>
          <a:xfrm>
            <a:off x="2051220" y="1158169"/>
            <a:ext cx="5721201" cy="5919493"/>
          </a:xfrm>
          <a:prstGeom prst="rect">
            <a:avLst/>
          </a:prstGeom>
          <a:effectLst/>
        </p:spPr>
      </p:pic>
      <p:sp>
        <p:nvSpPr>
          <p:cNvPr id="4" name="Date Placeholder 3">
            <a:extLst>
              <a:ext uri="{FF2B5EF4-FFF2-40B4-BE49-F238E27FC236}">
                <a16:creationId xmlns:a16="http://schemas.microsoft.com/office/drawing/2014/main" id="{2C183E55-7924-98C4-2A18-4B015E293E8C}"/>
              </a:ext>
            </a:extLst>
          </p:cNvPr>
          <p:cNvSpPr>
            <a:spLocks noGrp="1"/>
          </p:cNvSpPr>
          <p:nvPr>
            <p:ph type="dt" sz="half" idx="10"/>
          </p:nvPr>
        </p:nvSpPr>
        <p:spPr>
          <a:xfrm>
            <a:off x="11115038" y="7626096"/>
            <a:ext cx="2738120" cy="365758"/>
          </a:xfrm>
        </p:spPr>
        <p:txBody>
          <a:bodyPr vert="horz" lIns="91440" tIns="45720" rIns="91440" bIns="45720" rtlCol="0" anchor="t">
            <a:normAutofit/>
          </a:bodyPr>
          <a:lstStyle/>
          <a:p>
            <a:pPr algn="r" defTabSz="914400">
              <a:spcAft>
                <a:spcPts val="600"/>
              </a:spcAft>
            </a:pPr>
            <a:fld id="{C72030AC-22DC-4DF0-A98B-82AB05F62704}" type="datetime1">
              <a:rPr lang="en-US" sz="1100">
                <a:solidFill>
                  <a:srgbClr val="FFFFFF">
                    <a:alpha val="60000"/>
                  </a:srgbClr>
                </a:solidFill>
              </a:rPr>
              <a:pPr algn="r" defTabSz="914400">
                <a:spcAft>
                  <a:spcPts val="600"/>
                </a:spcAft>
              </a:pPr>
              <a:t>7/19/2024</a:t>
            </a:fld>
            <a:endParaRPr lang="en-US" sz="1100">
              <a:solidFill>
                <a:srgbClr val="FFFFFF">
                  <a:alpha val="60000"/>
                </a:srgbClr>
              </a:solidFill>
            </a:endParaRPr>
          </a:p>
        </p:txBody>
      </p:sp>
    </p:spTree>
    <p:extLst>
      <p:ext uri="{BB962C8B-B14F-4D97-AF65-F5344CB8AC3E}">
        <p14:creationId xmlns:p14="http://schemas.microsoft.com/office/powerpoint/2010/main" val="2290849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398" cy="82296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7482A-D3C1-65E4-AF2C-713EFC6BA1B7}"/>
              </a:ext>
            </a:extLst>
          </p:cNvPr>
          <p:cNvSpPr>
            <a:spLocks noGrp="1"/>
          </p:cNvSpPr>
          <p:nvPr>
            <p:ph type="title"/>
          </p:nvPr>
        </p:nvSpPr>
        <p:spPr>
          <a:xfrm>
            <a:off x="778714" y="1276100"/>
            <a:ext cx="4206594" cy="5610475"/>
          </a:xfrm>
        </p:spPr>
        <p:txBody>
          <a:bodyPr anchor="ctr">
            <a:normAutofit/>
          </a:bodyPr>
          <a:lstStyle/>
          <a:p>
            <a:r>
              <a:rPr lang="en-US" sz="3900">
                <a:solidFill>
                  <a:srgbClr val="F2F2F2"/>
                </a:solidFill>
              </a:rPr>
              <a:t>METHODOLOGY</a:t>
            </a:r>
          </a:p>
        </p:txBody>
      </p:sp>
      <p:sp>
        <p:nvSpPr>
          <p:cNvPr id="15" name="Rectangle 14">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66867" y="0"/>
            <a:ext cx="9063533" cy="822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25" y="581558"/>
            <a:ext cx="7900918" cy="6887024"/>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30937"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97A6C524-FFE5-0BB6-33FF-E9C12213250A}"/>
              </a:ext>
            </a:extLst>
          </p:cNvPr>
          <p:cNvSpPr>
            <a:spLocks noGrp="1"/>
          </p:cNvSpPr>
          <p:nvPr>
            <p:ph type="sldNum" sz="quarter" idx="12"/>
          </p:nvPr>
        </p:nvSpPr>
        <p:spPr>
          <a:xfrm>
            <a:off x="12423048" y="354874"/>
            <a:ext cx="1005838" cy="921225"/>
          </a:xfrm>
        </p:spPr>
        <p:txBody>
          <a:bodyPr>
            <a:normAutofit/>
          </a:bodyPr>
          <a:lstStyle/>
          <a:p>
            <a:pPr>
              <a:spcAft>
                <a:spcPts val="600"/>
              </a:spcAft>
            </a:pPr>
            <a:fld id="{6E91CC32-6A6B-4E2E-BBA1-6864F305DA26}" type="slidenum">
              <a:rPr lang="en-US">
                <a:solidFill>
                  <a:srgbClr val="FFFFFF"/>
                </a:solidFill>
              </a:rPr>
              <a:pPr>
                <a:spcAft>
                  <a:spcPts val="600"/>
                </a:spcAft>
              </a:pPr>
              <a:t>7</a:t>
            </a:fld>
            <a:endParaRPr lang="en-US">
              <a:solidFill>
                <a:srgbClr val="FFFFFF"/>
              </a:solidFill>
            </a:endParaRPr>
          </a:p>
        </p:txBody>
      </p:sp>
      <p:sp>
        <p:nvSpPr>
          <p:cNvPr id="5" name="Footer Placeholder 4">
            <a:extLst>
              <a:ext uri="{FF2B5EF4-FFF2-40B4-BE49-F238E27FC236}">
                <a16:creationId xmlns:a16="http://schemas.microsoft.com/office/drawing/2014/main" id="{C724D374-4FF5-438C-F1EF-E5E8434B226F}"/>
              </a:ext>
            </a:extLst>
          </p:cNvPr>
          <p:cNvSpPr>
            <a:spLocks noGrp="1"/>
          </p:cNvSpPr>
          <p:nvPr>
            <p:ph type="ftr" sz="quarter" idx="11"/>
          </p:nvPr>
        </p:nvSpPr>
        <p:spPr>
          <a:xfrm>
            <a:off x="6100633" y="7626096"/>
            <a:ext cx="4631754" cy="365761"/>
          </a:xfrm>
        </p:spPr>
        <p:txBody>
          <a:bodyPr>
            <a:normAutofit/>
          </a:bodyPr>
          <a:lstStyle/>
          <a:p>
            <a:pPr>
              <a:lnSpc>
                <a:spcPct val="90000"/>
              </a:lnSpc>
              <a:spcAft>
                <a:spcPts val="600"/>
              </a:spcAft>
            </a:pPr>
            <a:r>
              <a:rPr lang="en-US" sz="700">
                <a:solidFill>
                  <a:schemeClr val="accent1"/>
                </a:solidFill>
              </a:rPr>
              <a:t>
              </a:t>
            </a:r>
          </a:p>
        </p:txBody>
      </p:sp>
      <p:sp>
        <p:nvSpPr>
          <p:cNvPr id="4" name="Date Placeholder 3">
            <a:extLst>
              <a:ext uri="{FF2B5EF4-FFF2-40B4-BE49-F238E27FC236}">
                <a16:creationId xmlns:a16="http://schemas.microsoft.com/office/drawing/2014/main" id="{D2F1C98A-4547-F5F4-0A5B-F7CBAD59BC82}"/>
              </a:ext>
            </a:extLst>
          </p:cNvPr>
          <p:cNvSpPr>
            <a:spLocks noGrp="1"/>
          </p:cNvSpPr>
          <p:nvPr>
            <p:ph type="dt" sz="half" idx="10"/>
          </p:nvPr>
        </p:nvSpPr>
        <p:spPr>
          <a:xfrm>
            <a:off x="11104881" y="7626096"/>
            <a:ext cx="2748279" cy="365758"/>
          </a:xfrm>
        </p:spPr>
        <p:txBody>
          <a:bodyPr anchor="t">
            <a:normAutofit/>
          </a:bodyPr>
          <a:lstStyle/>
          <a:p>
            <a:pPr algn="r">
              <a:spcAft>
                <a:spcPts val="600"/>
              </a:spcAft>
            </a:pPr>
            <a:fld id="{F3A5BC7C-104B-42BD-AFAE-F0ACF92F404E}" type="datetime1">
              <a:rPr lang="en-US">
                <a:solidFill>
                  <a:schemeClr val="accent1"/>
                </a:solidFill>
              </a:rPr>
              <a:pPr algn="r">
                <a:spcAft>
                  <a:spcPts val="600"/>
                </a:spcAft>
              </a:pPr>
              <a:t>7/19/2024</a:t>
            </a:fld>
            <a:endParaRPr lang="en-US">
              <a:solidFill>
                <a:schemeClr val="accent1"/>
              </a:solidFill>
            </a:endParaRPr>
          </a:p>
        </p:txBody>
      </p:sp>
      <p:graphicFrame>
        <p:nvGraphicFramePr>
          <p:cNvPr id="8" name="Content Placeholder 2">
            <a:extLst>
              <a:ext uri="{FF2B5EF4-FFF2-40B4-BE49-F238E27FC236}">
                <a16:creationId xmlns:a16="http://schemas.microsoft.com/office/drawing/2014/main" id="{FAAA9E30-E0EA-A98C-AF14-EF4494CFD874}"/>
              </a:ext>
            </a:extLst>
          </p:cNvPr>
          <p:cNvGraphicFramePr>
            <a:graphicFrameLocks noGrp="1"/>
          </p:cNvGraphicFramePr>
          <p:nvPr>
            <p:ph idx="1"/>
            <p:extLst>
              <p:ext uri="{D42A27DB-BD31-4B8C-83A1-F6EECF244321}">
                <p14:modId xmlns:p14="http://schemas.microsoft.com/office/powerpoint/2010/main" val="108077690"/>
              </p:ext>
            </p:extLst>
          </p:nvPr>
        </p:nvGraphicFramePr>
        <p:xfrm>
          <a:off x="6730365" y="1158240"/>
          <a:ext cx="6737985" cy="5728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730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4630400" cy="82296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338B2-EDC7-A13B-094F-16FC51153296}"/>
              </a:ext>
            </a:extLst>
          </p:cNvPr>
          <p:cNvSpPr>
            <a:spLocks noGrp="1"/>
          </p:cNvSpPr>
          <p:nvPr>
            <p:ph type="title"/>
          </p:nvPr>
        </p:nvSpPr>
        <p:spPr>
          <a:xfrm>
            <a:off x="772626" y="1737360"/>
            <a:ext cx="3730351" cy="5486400"/>
          </a:xfrm>
        </p:spPr>
        <p:txBody>
          <a:bodyPr anchor="ctr">
            <a:normAutofit/>
          </a:bodyPr>
          <a:lstStyle/>
          <a:p>
            <a:r>
              <a:rPr lang="en-US" sz="3200">
                <a:solidFill>
                  <a:srgbClr val="F2F2F2"/>
                </a:solidFill>
              </a:rPr>
              <a:t>METHODOLOGY:</a:t>
            </a:r>
          </a:p>
        </p:txBody>
      </p:sp>
      <p:sp>
        <p:nvSpPr>
          <p:cNvPr id="30" name="Freeform: Shape 29">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3572" y="0"/>
            <a:ext cx="9636828" cy="82296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7732" y="-1"/>
            <a:ext cx="671366" cy="445157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34" name="Rectangle 33">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46365DEB-4AC2-7F49-3B5F-F2AF11E69C70}"/>
              </a:ext>
            </a:extLst>
          </p:cNvPr>
          <p:cNvSpPr>
            <a:spLocks noGrp="1"/>
          </p:cNvSpPr>
          <p:nvPr>
            <p:ph type="sldNum" sz="quarter" idx="12"/>
          </p:nvPr>
        </p:nvSpPr>
        <p:spPr>
          <a:xfrm>
            <a:off x="12423048" y="354874"/>
            <a:ext cx="1005838" cy="921225"/>
          </a:xfrm>
        </p:spPr>
        <p:txBody>
          <a:bodyPr>
            <a:normAutofit/>
          </a:bodyPr>
          <a:lstStyle/>
          <a:p>
            <a:pPr>
              <a:spcAft>
                <a:spcPts val="600"/>
              </a:spcAft>
            </a:pPr>
            <a:fld id="{6E91CC32-6A6B-4E2E-BBA1-6864F305DA26}" type="slidenum">
              <a:rPr lang="en-US">
                <a:solidFill>
                  <a:srgbClr val="FFFFFF"/>
                </a:solidFill>
              </a:rPr>
              <a:pPr>
                <a:spcAft>
                  <a:spcPts val="600"/>
                </a:spcAft>
              </a:pPr>
              <a:t>8</a:t>
            </a:fld>
            <a:endParaRPr lang="en-US">
              <a:solidFill>
                <a:srgbClr val="FFFFFF"/>
              </a:solidFill>
            </a:endParaRPr>
          </a:p>
        </p:txBody>
      </p:sp>
      <p:sp>
        <p:nvSpPr>
          <p:cNvPr id="5" name="Footer Placeholder 4">
            <a:extLst>
              <a:ext uri="{FF2B5EF4-FFF2-40B4-BE49-F238E27FC236}">
                <a16:creationId xmlns:a16="http://schemas.microsoft.com/office/drawing/2014/main" id="{D4021267-AA9D-2FF7-BC1A-5B0A3E89FEF3}"/>
              </a:ext>
            </a:extLst>
          </p:cNvPr>
          <p:cNvSpPr>
            <a:spLocks noGrp="1"/>
          </p:cNvSpPr>
          <p:nvPr>
            <p:ph type="ftr" sz="quarter" idx="11"/>
          </p:nvPr>
        </p:nvSpPr>
        <p:spPr>
          <a:xfrm>
            <a:off x="6057900" y="7631173"/>
            <a:ext cx="5047488" cy="365761"/>
          </a:xfrm>
        </p:spPr>
        <p:txBody>
          <a:bodyPr>
            <a:normAutofit/>
          </a:bodyPr>
          <a:lstStyle/>
          <a:p>
            <a:pPr>
              <a:lnSpc>
                <a:spcPct val="90000"/>
              </a:lnSpc>
              <a:spcAft>
                <a:spcPts val="600"/>
              </a:spcAft>
            </a:pPr>
            <a:r>
              <a:rPr lang="en-US" sz="700">
                <a:solidFill>
                  <a:schemeClr val="accent1"/>
                </a:solidFill>
              </a:rPr>
              <a:t>
              </a:t>
            </a:r>
          </a:p>
        </p:txBody>
      </p:sp>
      <p:sp>
        <p:nvSpPr>
          <p:cNvPr id="4" name="Date Placeholder 3">
            <a:extLst>
              <a:ext uri="{FF2B5EF4-FFF2-40B4-BE49-F238E27FC236}">
                <a16:creationId xmlns:a16="http://schemas.microsoft.com/office/drawing/2014/main" id="{99DA2D7C-A1A3-42C3-9A63-6588622C0A5E}"/>
              </a:ext>
            </a:extLst>
          </p:cNvPr>
          <p:cNvSpPr>
            <a:spLocks noGrp="1"/>
          </p:cNvSpPr>
          <p:nvPr>
            <p:ph type="dt" sz="half" idx="10"/>
          </p:nvPr>
        </p:nvSpPr>
        <p:spPr>
          <a:xfrm>
            <a:off x="11104881" y="7626096"/>
            <a:ext cx="2748279" cy="365758"/>
          </a:xfrm>
        </p:spPr>
        <p:txBody>
          <a:bodyPr>
            <a:normAutofit/>
          </a:bodyPr>
          <a:lstStyle/>
          <a:p>
            <a:pPr algn="r">
              <a:spcAft>
                <a:spcPts val="600"/>
              </a:spcAft>
            </a:pPr>
            <a:fld id="{69171605-A13B-487C-849E-DE2EA0E75C49}" type="datetime1">
              <a:rPr lang="en-US">
                <a:solidFill>
                  <a:schemeClr val="accent1"/>
                </a:solidFill>
              </a:rPr>
              <a:pPr algn="r">
                <a:spcAft>
                  <a:spcPts val="600"/>
                </a:spcAft>
              </a:pPr>
              <a:t>7/19/2024</a:t>
            </a:fld>
            <a:endParaRPr lang="en-US">
              <a:solidFill>
                <a:schemeClr val="accent1"/>
              </a:solidFill>
            </a:endParaRPr>
          </a:p>
        </p:txBody>
      </p:sp>
      <p:graphicFrame>
        <p:nvGraphicFramePr>
          <p:cNvPr id="24" name="Content Placeholder 2">
            <a:extLst>
              <a:ext uri="{FF2B5EF4-FFF2-40B4-BE49-F238E27FC236}">
                <a16:creationId xmlns:a16="http://schemas.microsoft.com/office/drawing/2014/main" id="{0C08AFDD-3213-3460-0B3D-E8F1E880AE4C}"/>
              </a:ext>
            </a:extLst>
          </p:cNvPr>
          <p:cNvGraphicFramePr>
            <a:graphicFrameLocks noGrp="1"/>
          </p:cNvGraphicFramePr>
          <p:nvPr>
            <p:ph idx="1"/>
            <p:extLst>
              <p:ext uri="{D42A27DB-BD31-4B8C-83A1-F6EECF244321}">
                <p14:modId xmlns:p14="http://schemas.microsoft.com/office/powerpoint/2010/main" val="416559134"/>
              </p:ext>
            </p:extLst>
          </p:nvPr>
        </p:nvGraphicFramePr>
        <p:xfrm>
          <a:off x="6057900" y="1737360"/>
          <a:ext cx="779526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497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400" cy="82296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73564" y="0"/>
            <a:ext cx="671366" cy="445157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solidFill>
                <a:schemeClr val="tx1">
                  <a:alpha val="20000"/>
                </a:schemeClr>
              </a:solidFill>
            </a:endParaRPr>
          </a:p>
        </p:txBody>
      </p:sp>
      <p:sp>
        <p:nvSpPr>
          <p:cNvPr id="10" name="Freeform: Shape 9">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989093" cy="82296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97948592-E2BA-6FF0-38B2-3A40ACFA32C6}"/>
              </a:ext>
            </a:extLst>
          </p:cNvPr>
          <p:cNvSpPr>
            <a:spLocks noGrp="1"/>
          </p:cNvSpPr>
          <p:nvPr>
            <p:ph type="sldNum" sz="quarter" idx="12"/>
          </p:nvPr>
        </p:nvSpPr>
        <p:spPr>
          <a:xfrm>
            <a:off x="12423048" y="354874"/>
            <a:ext cx="1005838" cy="921225"/>
          </a:xfrm>
        </p:spPr>
        <p:txBody>
          <a:bodyPr>
            <a:normAutofit/>
          </a:bodyPr>
          <a:lstStyle/>
          <a:p>
            <a:pPr>
              <a:spcAft>
                <a:spcPts val="600"/>
              </a:spcAft>
            </a:pPr>
            <a:fld id="{6E91CC32-6A6B-4E2E-BBA1-6864F305DA26}" type="slidenum">
              <a:rPr lang="en-US">
                <a:solidFill>
                  <a:srgbClr val="FFFFFF"/>
                </a:solidFill>
              </a:rPr>
              <a:pPr>
                <a:spcAft>
                  <a:spcPts val="600"/>
                </a:spcAft>
              </a:pPr>
              <a:t>9</a:t>
            </a:fld>
            <a:endParaRPr lang="en-US">
              <a:solidFill>
                <a:srgbClr val="FFFFFF"/>
              </a:solidFill>
            </a:endParaRPr>
          </a:p>
        </p:txBody>
      </p:sp>
      <p:sp>
        <p:nvSpPr>
          <p:cNvPr id="4" name="Date Placeholder 3">
            <a:extLst>
              <a:ext uri="{FF2B5EF4-FFF2-40B4-BE49-F238E27FC236}">
                <a16:creationId xmlns:a16="http://schemas.microsoft.com/office/drawing/2014/main" id="{5D9CF7CF-F964-A5BE-A839-C10D356BCC89}"/>
              </a:ext>
            </a:extLst>
          </p:cNvPr>
          <p:cNvSpPr>
            <a:spLocks noGrp="1"/>
          </p:cNvSpPr>
          <p:nvPr>
            <p:ph type="dt" sz="half" idx="10"/>
          </p:nvPr>
        </p:nvSpPr>
        <p:spPr>
          <a:xfrm>
            <a:off x="2487482" y="7626096"/>
            <a:ext cx="2523744" cy="365758"/>
          </a:xfrm>
        </p:spPr>
        <p:txBody>
          <a:bodyPr anchor="ctr">
            <a:normAutofit/>
          </a:bodyPr>
          <a:lstStyle/>
          <a:p>
            <a:pPr algn="r">
              <a:spcAft>
                <a:spcPts val="600"/>
              </a:spcAft>
            </a:pPr>
            <a:fld id="{41C1BB41-277B-4AE9-8963-75DF84B67CF2}" type="datetime1">
              <a:rPr lang="en-US">
                <a:solidFill>
                  <a:srgbClr val="FFFFFF">
                    <a:alpha val="80000"/>
                  </a:srgbClr>
                </a:solidFill>
              </a:rPr>
              <a:pPr algn="r">
                <a:spcAft>
                  <a:spcPts val="600"/>
                </a:spcAft>
              </a:pPr>
              <a:t>7/19/2024</a:t>
            </a:fld>
            <a:endParaRPr lang="en-US">
              <a:solidFill>
                <a:srgbClr val="FFFFFF">
                  <a:alpha val="80000"/>
                </a:srgbClr>
              </a:solidFill>
            </a:endParaRPr>
          </a:p>
        </p:txBody>
      </p:sp>
      <p:sp>
        <p:nvSpPr>
          <p:cNvPr id="2" name="Title 1">
            <a:extLst>
              <a:ext uri="{FF2B5EF4-FFF2-40B4-BE49-F238E27FC236}">
                <a16:creationId xmlns:a16="http://schemas.microsoft.com/office/drawing/2014/main" id="{863876D0-3AF2-1339-5CF3-A5DD576763FB}"/>
              </a:ext>
            </a:extLst>
          </p:cNvPr>
          <p:cNvSpPr>
            <a:spLocks noGrp="1"/>
          </p:cNvSpPr>
          <p:nvPr>
            <p:ph type="title"/>
          </p:nvPr>
        </p:nvSpPr>
        <p:spPr>
          <a:xfrm>
            <a:off x="783771" y="1975104"/>
            <a:ext cx="4227455" cy="5364985"/>
          </a:xfrm>
        </p:spPr>
        <p:txBody>
          <a:bodyPr>
            <a:normAutofit/>
          </a:bodyPr>
          <a:lstStyle/>
          <a:p>
            <a:pPr algn="r"/>
            <a:r>
              <a:rPr lang="en-US">
                <a:solidFill>
                  <a:srgbClr val="FFFFFF"/>
                </a:solidFill>
              </a:rPr>
              <a:t>CODE :</a:t>
            </a:r>
          </a:p>
        </p:txBody>
      </p:sp>
      <p:sp>
        <p:nvSpPr>
          <p:cNvPr id="5" name="Footer Placeholder 4">
            <a:extLst>
              <a:ext uri="{FF2B5EF4-FFF2-40B4-BE49-F238E27FC236}">
                <a16:creationId xmlns:a16="http://schemas.microsoft.com/office/drawing/2014/main" id="{436CD66E-41EA-6750-15AF-B83F0C9155B3}"/>
              </a:ext>
            </a:extLst>
          </p:cNvPr>
          <p:cNvSpPr>
            <a:spLocks noGrp="1"/>
          </p:cNvSpPr>
          <p:nvPr>
            <p:ph type="ftr" sz="quarter" idx="11"/>
          </p:nvPr>
        </p:nvSpPr>
        <p:spPr>
          <a:xfrm>
            <a:off x="6709411" y="7626096"/>
            <a:ext cx="4784563" cy="365761"/>
          </a:xfrm>
        </p:spPr>
        <p:txBody>
          <a:bodyPr anchor="ctr">
            <a:normAutofit/>
          </a:bodyPr>
          <a:lstStyle/>
          <a:p>
            <a:pPr>
              <a:lnSpc>
                <a:spcPct val="90000"/>
              </a:lnSpc>
              <a:spcAft>
                <a:spcPts val="600"/>
              </a:spcAft>
            </a:pPr>
            <a:r>
              <a:rPr lang="en-US" sz="700">
                <a:solidFill>
                  <a:schemeClr val="tx1">
                    <a:alpha val="60000"/>
                  </a:schemeClr>
                </a:solidFill>
              </a:rPr>
              <a:t>
              </a:t>
            </a:r>
          </a:p>
        </p:txBody>
      </p:sp>
      <p:sp>
        <p:nvSpPr>
          <p:cNvPr id="3" name="Content Placeholder 2">
            <a:extLst>
              <a:ext uri="{FF2B5EF4-FFF2-40B4-BE49-F238E27FC236}">
                <a16:creationId xmlns:a16="http://schemas.microsoft.com/office/drawing/2014/main" id="{0EE6C266-DF83-CF6E-2E45-50C7D07C8F4F}"/>
              </a:ext>
            </a:extLst>
          </p:cNvPr>
          <p:cNvSpPr>
            <a:spLocks noGrp="1"/>
          </p:cNvSpPr>
          <p:nvPr>
            <p:ph idx="1"/>
          </p:nvPr>
        </p:nvSpPr>
        <p:spPr>
          <a:xfrm>
            <a:off x="6244930" y="1614886"/>
            <a:ext cx="7782276" cy="6223966"/>
          </a:xfrm>
        </p:spPr>
        <p:txBody>
          <a:bodyPr vert="horz" lIns="91440" tIns="45720" rIns="91440" bIns="45720" rtlCol="0" anchor="t">
            <a:noAutofit/>
          </a:bodyPr>
          <a:lstStyle/>
          <a:p>
            <a:pPr>
              <a:lnSpc>
                <a:spcPct val="90000"/>
              </a:lnSpc>
            </a:pPr>
            <a:r>
              <a:rPr lang="en-US" sz="1600">
                <a:ea typeface="+mn-lt"/>
                <a:cs typeface="+mn-lt"/>
              </a:rPr>
              <a:t>#include &lt;</a:t>
            </a:r>
            <a:r>
              <a:rPr lang="en-US" sz="1600" err="1">
                <a:ea typeface="+mn-lt"/>
                <a:cs typeface="+mn-lt"/>
              </a:rPr>
              <a:t>LiquidCrystal.h</a:t>
            </a:r>
            <a:r>
              <a:rPr lang="en-US" sz="1600">
                <a:ea typeface="+mn-lt"/>
                <a:cs typeface="+mn-lt"/>
              </a:rPr>
              <a:t>&gt;</a:t>
            </a:r>
            <a:endParaRPr lang="en-US" sz="1600" dirty="0"/>
          </a:p>
          <a:p>
            <a:pPr>
              <a:lnSpc>
                <a:spcPct val="90000"/>
              </a:lnSpc>
            </a:pPr>
            <a:r>
              <a:rPr lang="en-US" sz="1600">
                <a:ea typeface="+mn-lt"/>
                <a:cs typeface="+mn-lt"/>
              </a:rPr>
              <a:t>// Initialize the library by associating any needed LCD interface pin</a:t>
            </a:r>
            <a:endParaRPr lang="en-US" sz="1600" dirty="0"/>
          </a:p>
          <a:p>
            <a:pPr>
              <a:lnSpc>
                <a:spcPct val="90000"/>
              </a:lnSpc>
            </a:pPr>
            <a:r>
              <a:rPr lang="en-US" sz="1600" err="1">
                <a:ea typeface="+mn-lt"/>
                <a:cs typeface="+mn-lt"/>
              </a:rPr>
              <a:t>LiquidCrystal</a:t>
            </a:r>
            <a:r>
              <a:rPr lang="en-US" sz="1600">
                <a:ea typeface="+mn-lt"/>
                <a:cs typeface="+mn-lt"/>
              </a:rPr>
              <a:t> lcd(12, 11, 5, 4, 3, 2);</a:t>
            </a:r>
            <a:endParaRPr lang="en-US" sz="1600" dirty="0"/>
          </a:p>
          <a:p>
            <a:pPr>
              <a:lnSpc>
                <a:spcPct val="90000"/>
              </a:lnSpc>
            </a:pPr>
            <a:r>
              <a:rPr lang="en-US" sz="1600">
                <a:ea typeface="+mn-lt"/>
                <a:cs typeface="+mn-lt"/>
              </a:rPr>
              <a:t>const int </a:t>
            </a:r>
            <a:r>
              <a:rPr lang="en-US" sz="1600" err="1">
                <a:ea typeface="+mn-lt"/>
                <a:cs typeface="+mn-lt"/>
              </a:rPr>
              <a:t>anemometerPin</a:t>
            </a:r>
            <a:r>
              <a:rPr lang="en-US" sz="1600">
                <a:ea typeface="+mn-lt"/>
                <a:cs typeface="+mn-lt"/>
              </a:rPr>
              <a:t> = A0; // Analog pin for anemometer</a:t>
            </a:r>
            <a:endParaRPr lang="en-US" sz="1600" dirty="0"/>
          </a:p>
          <a:p>
            <a:pPr>
              <a:lnSpc>
                <a:spcPct val="90000"/>
              </a:lnSpc>
            </a:pPr>
            <a:r>
              <a:rPr lang="en-US" sz="1600">
                <a:ea typeface="+mn-lt"/>
                <a:cs typeface="+mn-lt"/>
              </a:rPr>
              <a:t>float voltage = 0.0;</a:t>
            </a:r>
            <a:endParaRPr lang="en-US" sz="1600" dirty="0"/>
          </a:p>
          <a:p>
            <a:pPr>
              <a:lnSpc>
                <a:spcPct val="90000"/>
              </a:lnSpc>
            </a:pPr>
            <a:r>
              <a:rPr lang="en-US" sz="1600">
                <a:ea typeface="+mn-lt"/>
                <a:cs typeface="+mn-lt"/>
              </a:rPr>
              <a:t>float </a:t>
            </a:r>
            <a:r>
              <a:rPr lang="en-US" sz="1600" err="1">
                <a:ea typeface="+mn-lt"/>
                <a:cs typeface="+mn-lt"/>
              </a:rPr>
              <a:t>windSpeed</a:t>
            </a:r>
            <a:r>
              <a:rPr lang="en-US" sz="1600">
                <a:ea typeface="+mn-lt"/>
                <a:cs typeface="+mn-lt"/>
              </a:rPr>
              <a:t> = 0.0;</a:t>
            </a:r>
            <a:endParaRPr lang="en-US" sz="1600" dirty="0"/>
          </a:p>
          <a:p>
            <a:pPr>
              <a:lnSpc>
                <a:spcPct val="90000"/>
              </a:lnSpc>
            </a:pPr>
            <a:r>
              <a:rPr lang="en-US" sz="1600"/>
              <a:t>\</a:t>
            </a:r>
            <a:r>
              <a:rPr lang="en-US" sz="1600">
                <a:ea typeface="+mn-lt"/>
                <a:cs typeface="+mn-lt"/>
              </a:rPr>
              <a:t>void setup() {</a:t>
            </a:r>
            <a:endParaRPr lang="en-US" sz="1600" dirty="0"/>
          </a:p>
          <a:p>
            <a:pPr>
              <a:lnSpc>
                <a:spcPct val="90000"/>
              </a:lnSpc>
            </a:pPr>
            <a:r>
              <a:rPr lang="en-US" sz="1600">
                <a:ea typeface="+mn-lt"/>
                <a:cs typeface="+mn-lt"/>
              </a:rPr>
              <a:t>  // Set up the LCD's number of columns and rows:</a:t>
            </a:r>
            <a:endParaRPr lang="en-US" sz="1600" dirty="0"/>
          </a:p>
          <a:p>
            <a:pPr>
              <a:lnSpc>
                <a:spcPct val="90000"/>
              </a:lnSpc>
            </a:pPr>
            <a:r>
              <a:rPr lang="en-US" sz="1600" dirty="0">
                <a:ea typeface="+mn-lt"/>
                <a:cs typeface="+mn-lt"/>
              </a:rPr>
              <a:t>  </a:t>
            </a:r>
            <a:r>
              <a:rPr lang="en-US" sz="1600" err="1">
                <a:ea typeface="+mn-lt"/>
                <a:cs typeface="+mn-lt"/>
              </a:rPr>
              <a:t>lcd.begin</a:t>
            </a:r>
            <a:r>
              <a:rPr lang="en-US" sz="1600">
                <a:ea typeface="+mn-lt"/>
                <a:cs typeface="+mn-lt"/>
              </a:rPr>
              <a:t>(16, 2);</a:t>
            </a:r>
            <a:endParaRPr lang="en-US" sz="1600" dirty="0"/>
          </a:p>
          <a:p>
            <a:pPr>
              <a:lnSpc>
                <a:spcPct val="90000"/>
              </a:lnSpc>
            </a:pPr>
            <a:r>
              <a:rPr lang="en-US" sz="1600" dirty="0">
                <a:ea typeface="+mn-lt"/>
                <a:cs typeface="+mn-lt"/>
              </a:rPr>
              <a:t>  </a:t>
            </a:r>
            <a:r>
              <a:rPr lang="en-US" sz="1600" err="1">
                <a:ea typeface="+mn-lt"/>
                <a:cs typeface="+mn-lt"/>
              </a:rPr>
              <a:t>lcd.print</a:t>
            </a:r>
            <a:r>
              <a:rPr lang="en-US" sz="1600">
                <a:ea typeface="+mn-lt"/>
                <a:cs typeface="+mn-lt"/>
              </a:rPr>
              <a:t>("Wind Speed:");</a:t>
            </a:r>
            <a:endParaRPr lang="en-US" sz="1600" dirty="0"/>
          </a:p>
          <a:p>
            <a:pPr>
              <a:lnSpc>
                <a:spcPct val="90000"/>
              </a:lnSpc>
            </a:pPr>
            <a:r>
              <a:rPr lang="en-US" sz="1600">
                <a:ea typeface="+mn-lt"/>
                <a:cs typeface="+mn-lt"/>
              </a:rPr>
              <a:t>  // Initialize serial communication for debugging</a:t>
            </a:r>
            <a:endParaRPr lang="en-US" sz="1600" dirty="0"/>
          </a:p>
          <a:p>
            <a:pPr>
              <a:lnSpc>
                <a:spcPct val="90000"/>
              </a:lnSpc>
            </a:pPr>
            <a:r>
              <a:rPr lang="en-US" sz="1600" dirty="0">
                <a:ea typeface="+mn-lt"/>
                <a:cs typeface="+mn-lt"/>
              </a:rPr>
              <a:t>  </a:t>
            </a:r>
            <a:r>
              <a:rPr lang="en-US" sz="1600" err="1">
                <a:ea typeface="+mn-lt"/>
                <a:cs typeface="+mn-lt"/>
              </a:rPr>
              <a:t>Serial.begin</a:t>
            </a:r>
            <a:r>
              <a:rPr lang="en-US" sz="1600">
                <a:ea typeface="+mn-lt"/>
                <a:cs typeface="+mn-lt"/>
              </a:rPr>
              <a:t>(9600);</a:t>
            </a:r>
            <a:endParaRPr lang="en-US" sz="1600" dirty="0"/>
          </a:p>
          <a:p>
            <a:pPr>
              <a:lnSpc>
                <a:spcPct val="90000"/>
              </a:lnSpc>
            </a:pPr>
            <a:r>
              <a:rPr lang="en-US" sz="1600">
                <a:ea typeface="+mn-lt"/>
                <a:cs typeface="+mn-lt"/>
              </a:rPr>
              <a:t>}void loop() {</a:t>
            </a:r>
            <a:endParaRPr lang="en-US" sz="1600" dirty="0"/>
          </a:p>
          <a:p>
            <a:pPr>
              <a:lnSpc>
                <a:spcPct val="90000"/>
              </a:lnSpc>
            </a:pPr>
            <a:r>
              <a:rPr lang="en-US" sz="1600">
                <a:ea typeface="+mn-lt"/>
                <a:cs typeface="+mn-lt"/>
              </a:rPr>
              <a:t>  // Read the analog input from the anemometer</a:t>
            </a:r>
            <a:endParaRPr lang="en-US" sz="1600" dirty="0"/>
          </a:p>
          <a:p>
            <a:pPr>
              <a:lnSpc>
                <a:spcPct val="90000"/>
              </a:lnSpc>
            </a:pPr>
            <a:r>
              <a:rPr lang="en-US" sz="1600" dirty="0">
                <a:ea typeface="+mn-lt"/>
                <a:cs typeface="+mn-lt"/>
              </a:rPr>
              <a:t>  </a:t>
            </a:r>
            <a:r>
              <a:rPr lang="en-US" sz="1600">
                <a:ea typeface="+mn-lt"/>
                <a:cs typeface="+mn-lt"/>
              </a:rPr>
              <a:t>int </a:t>
            </a:r>
            <a:r>
              <a:rPr lang="en-US" sz="1600" err="1">
                <a:ea typeface="+mn-lt"/>
                <a:cs typeface="+mn-lt"/>
              </a:rPr>
              <a:t>sensorValue</a:t>
            </a:r>
            <a:r>
              <a:rPr lang="en-US" sz="1600">
                <a:ea typeface="+mn-lt"/>
                <a:cs typeface="+mn-lt"/>
              </a:rPr>
              <a:t> = </a:t>
            </a:r>
            <a:r>
              <a:rPr lang="en-US" sz="1600" err="1">
                <a:ea typeface="+mn-lt"/>
                <a:cs typeface="+mn-lt"/>
              </a:rPr>
              <a:t>analogRead</a:t>
            </a:r>
            <a:r>
              <a:rPr lang="en-US" sz="1600">
                <a:ea typeface="+mn-lt"/>
                <a:cs typeface="+mn-lt"/>
              </a:rPr>
              <a:t>(</a:t>
            </a:r>
            <a:r>
              <a:rPr lang="en-US" sz="1600" err="1">
                <a:ea typeface="+mn-lt"/>
                <a:cs typeface="+mn-lt"/>
              </a:rPr>
              <a:t>anemometerPin</a:t>
            </a:r>
            <a:r>
              <a:rPr lang="en-US" sz="1600">
                <a:ea typeface="+mn-lt"/>
                <a:cs typeface="+mn-lt"/>
              </a:rPr>
              <a:t>);</a:t>
            </a:r>
            <a:endParaRPr lang="en-US" sz="1600" dirty="0"/>
          </a:p>
          <a:p>
            <a:pPr>
              <a:lnSpc>
                <a:spcPct val="90000"/>
              </a:lnSpc>
            </a:pPr>
            <a:r>
              <a:rPr lang="en-US" sz="1600">
                <a:ea typeface="+mn-lt"/>
                <a:cs typeface="+mn-lt"/>
              </a:rPr>
              <a:t>    // Convert the analog value to voltage (assuming 5V and 10-bit ADC)</a:t>
            </a:r>
            <a:endParaRPr lang="en-US" sz="1600" dirty="0"/>
          </a:p>
          <a:p>
            <a:pPr>
              <a:lnSpc>
                <a:spcPct val="90000"/>
              </a:lnSpc>
            </a:pPr>
            <a:r>
              <a:rPr lang="en-US" sz="1600" dirty="0">
                <a:ea typeface="+mn-lt"/>
                <a:cs typeface="+mn-lt"/>
              </a:rPr>
              <a:t>  </a:t>
            </a:r>
            <a:r>
              <a:rPr lang="en-US" sz="1600">
                <a:ea typeface="+mn-lt"/>
                <a:cs typeface="+mn-lt"/>
              </a:rPr>
              <a:t>voltage = </a:t>
            </a:r>
            <a:r>
              <a:rPr lang="en-US" sz="1600" err="1">
                <a:ea typeface="+mn-lt"/>
                <a:cs typeface="+mn-lt"/>
              </a:rPr>
              <a:t>sensorValue</a:t>
            </a:r>
            <a:r>
              <a:rPr lang="en-US" sz="1600">
                <a:ea typeface="+mn-lt"/>
                <a:cs typeface="+mn-lt"/>
              </a:rPr>
              <a:t> * (5.0 / 1023.0);</a:t>
            </a:r>
            <a:endParaRPr lang="en-US" sz="1600" dirty="0"/>
          </a:p>
          <a:p>
            <a:pPr>
              <a:lnSpc>
                <a:spcPct val="90000"/>
              </a:lnSpc>
            </a:pPr>
            <a:endParaRPr lang="en-US" sz="1600" dirty="0"/>
          </a:p>
        </p:txBody>
      </p:sp>
    </p:spTree>
    <p:extLst>
      <p:ext uri="{BB962C8B-B14F-4D97-AF65-F5344CB8AC3E}">
        <p14:creationId xmlns:p14="http://schemas.microsoft.com/office/powerpoint/2010/main" val="594590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1349</Words>
  <Application>Microsoft Office PowerPoint</Application>
  <PresentationFormat>Custom</PresentationFormat>
  <Paragraphs>168</Paragraphs>
  <Slides>14</Slides>
  <Notes>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Ion</vt:lpstr>
      <vt:lpstr>PowerPoint Presentation</vt:lpstr>
      <vt:lpstr>PowerPoint Presentation</vt:lpstr>
      <vt:lpstr>INTRODUCTION</vt:lpstr>
      <vt:lpstr>Components required</vt:lpstr>
      <vt:lpstr>Anemometer </vt:lpstr>
      <vt:lpstr>LAYOUT DIAGRAM</vt:lpstr>
      <vt:lpstr>METHODOLOGY</vt:lpstr>
      <vt:lpstr>METHODOLOGY:</vt:lpstr>
      <vt:lpstr>CODE :</vt:lpstr>
      <vt:lpstr>CODE:</vt:lpstr>
      <vt:lpstr>Applications and use Cases</vt:lpstr>
      <vt:lpstr>Applications and use cases</vt:lpstr>
      <vt:lpstr>RESULT :</vt:lpstr>
      <vt:lpstr>CONCLUSION: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VINAYAK PUJERI</cp:lastModifiedBy>
  <cp:revision>264</cp:revision>
  <dcterms:created xsi:type="dcterms:W3CDTF">2024-07-07T02:18:12Z</dcterms:created>
  <dcterms:modified xsi:type="dcterms:W3CDTF">2024-07-19T18:54:39Z</dcterms:modified>
</cp:coreProperties>
</file>